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65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custShowLst>
    <p:custShow name="Diaporama personnalisé 1" id="0">
      <p:sldLst/>
    </p:custShow>
  </p:custShow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52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2" d="100"/>
          <a:sy n="122" d="100"/>
        </p:scale>
        <p:origin x="414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TROUX Arnaud" userId="4574c17b-a595-4178-ad1f-49ef22c5ee35" providerId="ADAL" clId="{2E9E26D8-3DED-4919-8602-191EF79199E0}"/>
    <pc:docChg chg="modSld">
      <pc:chgData name="CHATROUX Arnaud" userId="4574c17b-a595-4178-ad1f-49ef22c5ee35" providerId="ADAL" clId="{2E9E26D8-3DED-4919-8602-191EF79199E0}" dt="2024-11-05T14:58:07.681" v="20" actId="20577"/>
      <pc:docMkLst>
        <pc:docMk/>
      </pc:docMkLst>
      <pc:sldChg chg="modSp mod">
        <pc:chgData name="CHATROUX Arnaud" userId="4574c17b-a595-4178-ad1f-49ef22c5ee35" providerId="ADAL" clId="{2E9E26D8-3DED-4919-8602-191EF79199E0}" dt="2024-11-05T14:58:07.681" v="20" actId="20577"/>
        <pc:sldMkLst>
          <pc:docMk/>
          <pc:sldMk cId="457577660" sldId="259"/>
        </pc:sldMkLst>
        <pc:spChg chg="mod">
          <ac:chgData name="CHATROUX Arnaud" userId="4574c17b-a595-4178-ad1f-49ef22c5ee35" providerId="ADAL" clId="{2E9E26D8-3DED-4919-8602-191EF79199E0}" dt="2024-11-05T14:58:07.681" v="20" actId="20577"/>
          <ac:spMkLst>
            <pc:docMk/>
            <pc:sldMk cId="457577660" sldId="259"/>
            <ac:spMk id="3" creationId="{9C95C979-58E8-DD8D-0393-E4CA26D1B8B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EF0BF77-16A6-05EE-B021-BECC7A2628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418C09D-56CC-EC01-905C-73406C1C5C0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19AA0-6F2C-45D3-8063-664B2D58A3DA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34A8FFF-52F9-2943-2534-4943845272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2401A6B-D03F-2775-FB7E-0A24D2C91BB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E745B-A430-4EF0-8D46-14394E4D81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8173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ésentation 1 - Open Inn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A6E04E1-4957-8908-17A5-EB9015AA4464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481864" y="2504783"/>
            <a:ext cx="2519119" cy="225254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latin typeface="Montserrat" panose="00000500000000000000" pitchFamily="50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err="1"/>
              <a:t>Company</a:t>
            </a:r>
            <a:r>
              <a:rPr lang="fr-FR" dirty="0"/>
              <a:t> Logo</a:t>
            </a:r>
          </a:p>
        </p:txBody>
      </p:sp>
      <p:sp>
        <p:nvSpPr>
          <p:cNvPr id="2" name="Espace réservé du texte 9">
            <a:extLst>
              <a:ext uri="{FF2B5EF4-FFF2-40B4-BE49-F238E27FC236}">
                <a16:creationId xmlns:a16="http://schemas.microsoft.com/office/drawing/2014/main" id="{E31B8B77-C9B7-07F6-57C5-494BFB4B0D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61687" y="4021813"/>
            <a:ext cx="5086722" cy="2319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Montserrat" panose="00000500000000000000" pitchFamily="50" charset="0"/>
              </a:defRPr>
            </a:lvl1pPr>
          </a:lstStyle>
          <a:p>
            <a:pPr lvl="0"/>
            <a:r>
              <a:rPr lang="fr-FR" dirty="0"/>
              <a:t>Business Case </a:t>
            </a:r>
            <a:r>
              <a:rPr lang="fr-FR" dirty="0" err="1"/>
              <a:t>Title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9190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- Open Inn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F32AB8-0FD5-EF27-F054-5150D41A592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69677" y="300282"/>
            <a:ext cx="5052646" cy="57015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800" b="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ED85AB-F285-CC41-2CD5-B54B7DCECA8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109417"/>
            <a:ext cx="9144000" cy="41879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>
                <a:latin typeface="Montserrat" panose="00000500000000000000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530438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9065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Montserrat" panose="000005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ierre-jean.barlatier@edhec.edu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mailto:franck.debane@edhec.com" TargetMode="External"/><Relationship Id="rId4" Type="http://schemas.openxmlformats.org/officeDocument/2006/relationships/hyperlink" Target="mailto:/franck.debane@edhec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36700D34-B036-5830-AAC4-563EADD7A054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Company</a:t>
            </a:r>
            <a:r>
              <a:rPr lang="fr-FR" dirty="0"/>
              <a:t> Logo</a:t>
            </a:r>
          </a:p>
        </p:txBody>
      </p:sp>
    </p:spTree>
    <p:extLst>
      <p:ext uri="{BB962C8B-B14F-4D97-AF65-F5344CB8AC3E}">
        <p14:creationId xmlns:p14="http://schemas.microsoft.com/office/powerpoint/2010/main" val="3192960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BB1889-5B09-651B-BBD2-A63000E5A9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/>
              <a:t>[Notes for managers]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C95C979-58E8-DD8D-0393-E4CA26D1B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7734" y="1474985"/>
            <a:ext cx="7250723" cy="4187947"/>
          </a:xfrm>
        </p:spPr>
        <p:txBody>
          <a:bodyPr/>
          <a:lstStyle/>
          <a:p>
            <a:pPr marL="285750" indent="-285750" algn="just">
              <a:lnSpc>
                <a:spcPct val="100000"/>
              </a:lnSpc>
              <a:buBlip>
                <a:blip r:embed="rId2"/>
              </a:buBlip>
            </a:pPr>
            <a:r>
              <a:rPr lang="en-US" dirty="0"/>
              <a:t>Deadline for identification of managers and topic: </a:t>
            </a:r>
            <a:r>
              <a:rPr lang="en-US" b="1" dirty="0"/>
              <a:t>18</a:t>
            </a:r>
            <a:r>
              <a:rPr lang="en-US" b="1" baseline="30000" dirty="0"/>
              <a:t>th</a:t>
            </a:r>
            <a:r>
              <a:rPr lang="en-US" b="1" dirty="0"/>
              <a:t> November 2024</a:t>
            </a:r>
            <a:br>
              <a:rPr lang="en-US" dirty="0"/>
            </a:br>
            <a:r>
              <a:rPr lang="en-US" dirty="0"/>
              <a:t>Deadline for validation of the Brief: </a:t>
            </a:r>
            <a:r>
              <a:rPr lang="en-US" b="1" dirty="0"/>
              <a:t>9</a:t>
            </a:r>
            <a:r>
              <a:rPr lang="en-US" b="1" baseline="30000" dirty="0"/>
              <a:t>th</a:t>
            </a:r>
            <a:r>
              <a:rPr lang="en-US" b="1" dirty="0"/>
              <a:t> December 2024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hlinkClick r:id="rId3"/>
              </a:rPr>
              <a:t>pierre-jean.barlatier@edhec.edu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/ </a:t>
            </a:r>
            <a:r>
              <a:rPr lang="en-US" dirty="0">
                <a:hlinkClick r:id="rId5"/>
              </a:rPr>
              <a:t>franck.debane@edhec.com</a:t>
            </a:r>
            <a:r>
              <a:rPr lang="en-US" dirty="0"/>
              <a:t>)</a:t>
            </a:r>
          </a:p>
          <a:p>
            <a:pPr marL="285750" indent="-285750" algn="just">
              <a:lnSpc>
                <a:spcPct val="100000"/>
              </a:lnSpc>
              <a:buBlip>
                <a:blip r:embed="rId2"/>
              </a:buBlip>
            </a:pPr>
            <a:r>
              <a:rPr lang="en-US" dirty="0"/>
              <a:t>This detailed brief template is only provided as an indication to help you prepare the elements related to your case (you can therefore add/change/delete chapters)</a:t>
            </a:r>
          </a:p>
          <a:p>
            <a:pPr marL="285750" indent="-285750" algn="just">
              <a:lnSpc>
                <a:spcPct val="100000"/>
              </a:lnSpc>
              <a:buBlip>
                <a:blip r:embed="rId2"/>
              </a:buBlip>
            </a:pPr>
            <a:r>
              <a:rPr lang="en-US" dirty="0"/>
              <a:t>The purpose of this document is to give students the keys to start their work in a specific and relevant framework</a:t>
            </a:r>
          </a:p>
          <a:p>
            <a:pPr marL="285750" indent="-285750" algn="just">
              <a:lnSpc>
                <a:spcPct val="100000"/>
              </a:lnSpc>
              <a:buBlip>
                <a:blip r:embed="rId2"/>
              </a:buBlip>
            </a:pPr>
            <a:r>
              <a:rPr lang="en-US" dirty="0"/>
              <a:t>All information must be provided </a:t>
            </a:r>
            <a:r>
              <a:rPr lang="en-US" b="1" dirty="0">
                <a:solidFill>
                  <a:srgbClr val="FF0000"/>
                </a:solidFill>
              </a:rPr>
              <a:t>in English</a:t>
            </a:r>
            <a:r>
              <a:rPr lang="en-US" dirty="0"/>
              <a:t>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C875F42-9BB6-82B1-CE63-DF27F067E879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411" y="1440172"/>
            <a:ext cx="3061451" cy="344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577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4596CD-12E5-EDC1-78CE-D5ECECFCE4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err="1"/>
              <a:t>Context</a:t>
            </a:r>
            <a:endParaRPr lang="fr-FR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E2F8BA9-48F5-99D6-B084-75511F334F74}"/>
              </a:ext>
            </a:extLst>
          </p:cNvPr>
          <p:cNvSpPr txBox="1"/>
          <p:nvPr/>
        </p:nvSpPr>
        <p:spPr>
          <a:xfrm>
            <a:off x="1074082" y="1567885"/>
            <a:ext cx="842458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Blip>
                <a:blip r:embed="rId2"/>
              </a:buBlip>
            </a:pPr>
            <a:r>
              <a:rPr lang="fr-FR" sz="1800" dirty="0">
                <a:latin typeface="Montserrat" pitchFamily="2" charset="0"/>
              </a:rPr>
              <a:t>Business unit/service </a:t>
            </a:r>
            <a:r>
              <a:rPr lang="fr-FR" sz="1800" dirty="0" err="1">
                <a:latin typeface="Montserrat" pitchFamily="2" charset="0"/>
              </a:rPr>
              <a:t>presentation</a:t>
            </a:r>
            <a:endParaRPr lang="fr-FR" sz="1800" dirty="0">
              <a:latin typeface="Montserrat" pitchFamily="2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Key business objective for the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coming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year</a:t>
            </a:r>
            <a:endParaRPr lang="fr-FR" sz="1400" b="0" i="1" dirty="0">
              <a:solidFill>
                <a:schemeClr val="tx1"/>
              </a:solidFill>
              <a:latin typeface="Montserrat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endParaRPr lang="fr-FR" sz="16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2"/>
              </a:buBlip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Current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customers</a:t>
            </a: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2"/>
              </a:buBlip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2"/>
              </a:buBlip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Products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offers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and services</a:t>
            </a:r>
          </a:p>
          <a:p>
            <a:pPr marL="285750" indent="-285750">
              <a:buFontTx/>
              <a:buBlip>
                <a:blip r:embed="rId2"/>
              </a:buBlip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2"/>
              </a:buBlip>
            </a:pP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Brand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history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and values </a:t>
            </a:r>
            <a:b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</a:b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[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explain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the brand values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that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the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students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need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to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incoporate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in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their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thinking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]</a:t>
            </a:r>
          </a:p>
          <a:p>
            <a:pPr marL="285750" indent="-285750">
              <a:buFontTx/>
              <a:buBlip>
                <a:blip r:embed="rId2"/>
              </a:buBlip>
            </a:pP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285750" indent="-285750">
              <a:buFontTx/>
              <a:buBlip>
                <a:blip r:embed="rId2"/>
              </a:buBlip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Company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culture</a:t>
            </a:r>
          </a:p>
        </p:txBody>
      </p:sp>
    </p:spTree>
    <p:extLst>
      <p:ext uri="{BB962C8B-B14F-4D97-AF65-F5344CB8AC3E}">
        <p14:creationId xmlns:p14="http://schemas.microsoft.com/office/powerpoint/2010/main" val="1103186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E83C491C-19DB-ED2A-F5E5-ED1D090789CF}"/>
              </a:ext>
            </a:extLst>
          </p:cNvPr>
          <p:cNvSpPr txBox="1"/>
          <p:nvPr/>
        </p:nvSpPr>
        <p:spPr>
          <a:xfrm>
            <a:off x="2204852" y="216964"/>
            <a:ext cx="81266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Montserrat" panose="00000500000000000000" pitchFamily="2" charset="0"/>
              </a:rPr>
              <a:t>The Challenge : </a:t>
            </a:r>
            <a:br>
              <a:rPr lang="en-US" sz="2000" b="1" dirty="0">
                <a:latin typeface="Montserrat" panose="00000500000000000000" pitchFamily="2" charset="0"/>
              </a:rPr>
            </a:br>
            <a:r>
              <a:rPr lang="en-US" sz="2000" b="1" dirty="0" err="1">
                <a:latin typeface="Montserrat" panose="00000500000000000000" pitchFamily="2" charset="0"/>
              </a:rPr>
              <a:t>xxxxxxxxxxxxx</a:t>
            </a:r>
            <a:r>
              <a:rPr lang="en-US" sz="2000" b="1" dirty="0">
                <a:latin typeface="Montserrat" panose="00000500000000000000" pitchFamily="2" charset="0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cs typeface="Calibri" panose="020F0502020204030204" pitchFamily="34" charset="0"/>
              </a:rPr>
              <a:t>[start with an active verb, ex: Design, Define, Conceive, Boost, Develop,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cs typeface="Calibri" panose="020F0502020204030204" pitchFamily="34" charset="0"/>
              </a:rPr>
              <a:t>etc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cs typeface="Calibri" panose="020F0502020204030204" pitchFamily="34" charset="0"/>
              </a:rPr>
              <a:t> …]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cs typeface="Calibri" panose="020F0502020204030204" pitchFamily="34" charset="0"/>
              </a:rPr>
            </a:br>
            <a:endParaRPr lang="fr-FR" sz="2000" dirty="0">
              <a:latin typeface="Montserrat" panose="00000500000000000000" pitchFamily="2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A549292-4156-0B8A-9CD8-4D027E653F8B}"/>
              </a:ext>
            </a:extLst>
          </p:cNvPr>
          <p:cNvSpPr txBox="1"/>
          <p:nvPr/>
        </p:nvSpPr>
        <p:spPr>
          <a:xfrm>
            <a:off x="1203812" y="1957168"/>
            <a:ext cx="978437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fr-FR" sz="1600" dirty="0" err="1">
                <a:latin typeface="Montserrat" panose="00000500000000000000" pitchFamily="2" charset="0"/>
                <a:cs typeface="Calibri" panose="020F0502020204030204" pitchFamily="34" charset="0"/>
              </a:rPr>
              <a:t>What</a:t>
            </a:r>
            <a:r>
              <a:rPr lang="fr-FR" sz="1600" dirty="0">
                <a:latin typeface="Montserrat" panose="00000500000000000000" pitchFamily="2" charset="0"/>
                <a:cs typeface="Calibri" panose="020F0502020204030204" pitchFamily="34" charset="0"/>
              </a:rPr>
              <a:t> business </a:t>
            </a:r>
            <a:r>
              <a:rPr lang="fr-FR" sz="1600" dirty="0" err="1">
                <a:latin typeface="Montserrat" panose="00000500000000000000" pitchFamily="2" charset="0"/>
                <a:cs typeface="Calibri" panose="020F0502020204030204" pitchFamily="34" charset="0"/>
              </a:rPr>
              <a:t>problem</a:t>
            </a:r>
            <a:r>
              <a:rPr lang="fr-FR" sz="1600" dirty="0">
                <a:latin typeface="Montserrat" panose="00000500000000000000" pitchFamily="2" charset="0"/>
                <a:cs typeface="Calibri" panose="020F0502020204030204" pitchFamily="34" charset="0"/>
              </a:rPr>
              <a:t> are </a:t>
            </a:r>
            <a:r>
              <a:rPr lang="fr-FR" sz="1600" dirty="0" err="1">
                <a:latin typeface="Montserrat" panose="00000500000000000000" pitchFamily="2" charset="0"/>
                <a:cs typeface="Calibri" panose="020F0502020204030204" pitchFamily="34" charset="0"/>
              </a:rPr>
              <a:t>you</a:t>
            </a:r>
            <a:r>
              <a:rPr lang="fr-FR" sz="1600" dirty="0"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dirty="0" err="1">
                <a:latin typeface="Montserrat" panose="00000500000000000000" pitchFamily="2" charset="0"/>
                <a:cs typeface="Calibri" panose="020F0502020204030204" pitchFamily="34" charset="0"/>
              </a:rPr>
              <a:t>trying</a:t>
            </a:r>
            <a:r>
              <a:rPr lang="fr-FR" sz="1600" dirty="0">
                <a:latin typeface="Montserrat" panose="00000500000000000000" pitchFamily="2" charset="0"/>
                <a:cs typeface="Calibri" panose="020F0502020204030204" pitchFamily="34" charset="0"/>
              </a:rPr>
              <a:t> to solve?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Is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it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 a business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problem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, a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customer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problem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, a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technical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problem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, a marketing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problem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 or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something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i="1" dirty="0" err="1">
                <a:latin typeface="Montserrat" panose="00000500000000000000" pitchFamily="2" charset="0"/>
                <a:cs typeface="Calibri" panose="020F0502020204030204" pitchFamily="34" charset="0"/>
              </a:rPr>
              <a:t>else</a:t>
            </a:r>
            <a:r>
              <a:rPr lang="fr-FR" sz="1600" i="1" dirty="0">
                <a:latin typeface="Montserrat" panose="00000500000000000000" pitchFamily="2" charset="0"/>
                <a:cs typeface="Calibri" panose="020F0502020204030204" pitchFamily="34" charset="0"/>
              </a:rPr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endParaRPr lang="fr-FR" sz="16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endParaRPr lang="fr-FR" sz="16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285750" indent="-285750">
              <a:buBlip>
                <a:blip r:embed="rId2"/>
              </a:buBlip>
            </a:pP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Do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you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have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any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specific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customer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segment in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mind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?</a:t>
            </a:r>
          </a:p>
          <a:p>
            <a:pPr marL="285750" indent="-285750">
              <a:buFontTx/>
              <a:buBlip>
                <a:blip r:embed="rId2"/>
              </a:buBlip>
            </a:pPr>
            <a:endParaRPr lang="fr-FR" sz="16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fr-FR" sz="16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285750" indent="-285750">
              <a:buBlip>
                <a:blip r:embed="rId2"/>
              </a:buBlip>
            </a:pP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What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are the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constraints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the innovation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need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to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take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into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consideration</a:t>
            </a:r>
            <a:r>
              <a:rPr lang="fr-FR" sz="16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61964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F69088-1CB9-16FC-517F-D72C47006A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/>
              <a:t>Case </a:t>
            </a:r>
            <a:r>
              <a:rPr lang="fr-FR" b="1" dirty="0" err="1"/>
              <a:t>Moodboard</a:t>
            </a:r>
            <a:endParaRPr lang="fr-FR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95A61DF-6739-92C9-00AA-53B938606C6C}"/>
              </a:ext>
            </a:extLst>
          </p:cNvPr>
          <p:cNvSpPr txBox="1"/>
          <p:nvPr/>
        </p:nvSpPr>
        <p:spPr>
          <a:xfrm>
            <a:off x="1074082" y="1184644"/>
            <a:ext cx="842458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Tx/>
              <a:buNone/>
            </a:pP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Include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here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visuals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, images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representing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 the case « 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universe</a:t>
            </a:r>
            <a:r>
              <a:rPr lang="fr-FR" sz="1800" b="0" dirty="0">
                <a:solidFill>
                  <a:schemeClr val="tx1"/>
                </a:solidFill>
                <a:latin typeface="Montserrat" pitchFamily="2" charset="0"/>
              </a:rPr>
              <a:t> » to inspire </a:t>
            </a:r>
            <a:r>
              <a:rPr lang="fr-FR" sz="1800" b="0" dirty="0" err="1">
                <a:solidFill>
                  <a:schemeClr val="tx1"/>
                </a:solidFill>
                <a:latin typeface="Montserrat" pitchFamily="2" charset="0"/>
              </a:rPr>
              <a:t>students</a:t>
            </a:r>
            <a:endParaRPr lang="fr-FR" sz="1800" b="0" dirty="0">
              <a:solidFill>
                <a:schemeClr val="tx1"/>
              </a:solidFill>
              <a:latin typeface="Montserrat" pitchFamily="2" charset="0"/>
            </a:endParaRPr>
          </a:p>
          <a:p>
            <a:pPr marL="0" indent="0">
              <a:buFontTx/>
              <a:buNone/>
            </a:pP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Ex: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customer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personas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,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competing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 </a:t>
            </a:r>
            <a:r>
              <a:rPr lang="fr-FR" sz="1400" b="0" i="1" dirty="0" err="1">
                <a:solidFill>
                  <a:schemeClr val="tx1"/>
                </a:solidFill>
                <a:latin typeface="Montserrat" pitchFamily="2" charset="0"/>
              </a:rPr>
              <a:t>products</a:t>
            </a:r>
            <a:r>
              <a:rPr lang="fr-FR" sz="1400" b="0" i="1" dirty="0">
                <a:solidFill>
                  <a:schemeClr val="tx1"/>
                </a:solidFill>
                <a:latin typeface="Montserrat" pitchFamily="2" charset="0"/>
              </a:rPr>
              <a:t>, etc…</a:t>
            </a:r>
          </a:p>
        </p:txBody>
      </p:sp>
    </p:spTree>
    <p:extLst>
      <p:ext uri="{BB962C8B-B14F-4D97-AF65-F5344CB8AC3E}">
        <p14:creationId xmlns:p14="http://schemas.microsoft.com/office/powerpoint/2010/main" val="1238585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716F6C-A896-9722-6EBF-67A0AC5309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err="1"/>
              <a:t>Where</a:t>
            </a:r>
            <a:r>
              <a:rPr lang="fr-FR" b="1" dirty="0"/>
              <a:t> to start?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9FCEC48-43B3-E000-6977-FE30F4CA847B}"/>
              </a:ext>
            </a:extLst>
          </p:cNvPr>
          <p:cNvSpPr txBox="1"/>
          <p:nvPr/>
        </p:nvSpPr>
        <p:spPr>
          <a:xfrm>
            <a:off x="1074081" y="1567885"/>
            <a:ext cx="93137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What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 information/</a:t>
            </a: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research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should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 the teams </a:t>
            </a: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read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/</a:t>
            </a: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analyze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 to </a:t>
            </a: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get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Montserrat" panose="00000500000000000000" pitchFamily="2" charset="0"/>
                <a:cs typeface="Calibri" panose="020F0502020204030204" pitchFamily="34" charset="0"/>
              </a:rPr>
              <a:t>started</a:t>
            </a:r>
            <a:r>
              <a:rPr lang="fr-FR" sz="1400" dirty="0">
                <a:latin typeface="Montserrat" panose="00000500000000000000" pitchFamily="2" charset="0"/>
                <a:cs typeface="Calibri" panose="020F0502020204030204" pitchFamily="34" charset="0"/>
              </a:rPr>
              <a:t>?</a:t>
            </a:r>
          </a:p>
          <a:p>
            <a:pPr marL="285750" indent="-285750">
              <a:buBlip>
                <a:blip r:embed="rId2"/>
              </a:buBlip>
            </a:pP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Who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should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they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be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talking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to?</a:t>
            </a:r>
          </a:p>
          <a:p>
            <a:pPr marL="285750" indent="-285750">
              <a:buFontTx/>
              <a:buBlip>
                <a:blip r:embed="rId2"/>
              </a:buBlip>
            </a:pPr>
            <a:endParaRPr lang="fr-FR" sz="14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285750" indent="-285750">
              <a:buFontTx/>
              <a:buBlip>
                <a:blip r:embed="rId2"/>
              </a:buBlip>
            </a:pPr>
            <a:endParaRPr lang="fr-FR" sz="14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</a:pP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[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Include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presentations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to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read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,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websites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/stores to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visit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,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competitors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, trends/benchmarks to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analyze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, all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necessary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background info to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get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started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…]</a:t>
            </a:r>
          </a:p>
          <a:p>
            <a:pPr marL="0" indent="0">
              <a:buFontTx/>
              <a:buNone/>
            </a:pPr>
            <a:endParaRPr lang="fr-FR" sz="1400" b="0" dirty="0">
              <a:solidFill>
                <a:schemeClr val="tx1"/>
              </a:solidFill>
              <a:latin typeface="Montserrat" panose="00000500000000000000" pitchFamily="2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</a:pP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[The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students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will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start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with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an « Inspiration » phase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during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which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they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will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start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interacting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with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potential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customers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FontTx/>
              <a:buNone/>
            </a:pP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Please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give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them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some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clues on how to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locate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them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especially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if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access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is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 </a:t>
            </a:r>
            <a:r>
              <a:rPr lang="fr-FR" sz="1400" b="0" dirty="0" err="1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difficult</a:t>
            </a:r>
            <a:r>
              <a:rPr lang="fr-FR" sz="1400" b="0" dirty="0">
                <a:solidFill>
                  <a:schemeClr val="tx1"/>
                </a:solidFill>
                <a:latin typeface="Montserrat" panose="00000500000000000000" pitchFamily="2" charset="0"/>
                <a:cs typeface="Calibri" panose="020F0502020204030204" pitchFamily="34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714477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1F3FBF-972A-694A-F105-505FB0738F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/>
              <a:t>Contact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6C3B442-5630-341C-7580-ABF229444C7F}"/>
              </a:ext>
            </a:extLst>
          </p:cNvPr>
          <p:cNvSpPr txBox="1"/>
          <p:nvPr/>
        </p:nvSpPr>
        <p:spPr>
          <a:xfrm>
            <a:off x="1356533" y="1730405"/>
            <a:ext cx="975622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en-US" sz="1600" dirty="0">
                <a:latin typeface="Montserrat" panose="00000500000000000000" pitchFamily="2" charset="0"/>
              </a:rPr>
              <a:t>[Include mails of the managers in charge so that the students can contact them]</a:t>
            </a:r>
          </a:p>
          <a:p>
            <a:endParaRPr lang="en-US" sz="1600" dirty="0">
              <a:latin typeface="Montserrat" panose="00000500000000000000" pitchFamily="2" charset="0"/>
            </a:endParaRPr>
          </a:p>
          <a:p>
            <a:pPr marL="342900" indent="-342900">
              <a:buBlip>
                <a:blip r:embed="rId2"/>
              </a:buBlip>
            </a:pPr>
            <a:r>
              <a:rPr lang="en-US" sz="1600" dirty="0">
                <a:latin typeface="Montserrat" panose="00000500000000000000" pitchFamily="2" charset="0"/>
              </a:rPr>
              <a:t>[You will have a midterm </a:t>
            </a:r>
            <a:r>
              <a:rPr lang="en-US" sz="1600" dirty="0" err="1">
                <a:latin typeface="Montserrat" panose="00000500000000000000" pitchFamily="2" charset="0"/>
              </a:rPr>
              <a:t>confcall</a:t>
            </a:r>
            <a:r>
              <a:rPr lang="en-US" sz="1600" dirty="0">
                <a:latin typeface="Montserrat" panose="00000500000000000000" pitchFamily="2" charset="0"/>
              </a:rPr>
              <a:t> with them (20 min max. per team) in February timing to be confirmed) ]</a:t>
            </a:r>
          </a:p>
          <a:p>
            <a:endParaRPr lang="en-US" sz="1600" dirty="0">
              <a:latin typeface="Montserrat" panose="00000500000000000000" pitchFamily="2" charset="0"/>
            </a:endParaRPr>
          </a:p>
          <a:p>
            <a:pPr marL="342900" indent="-342900">
              <a:buBlip>
                <a:blip r:embed="rId2"/>
              </a:buBlip>
            </a:pPr>
            <a:r>
              <a:rPr lang="en-US" sz="1600" dirty="0">
                <a:latin typeface="Montserrat" panose="00000500000000000000" pitchFamily="2" charset="0"/>
              </a:rPr>
              <a:t>[Then you can decide and let them know how/if you would like to interact further with them before the </a:t>
            </a:r>
            <a:r>
              <a:rPr lang="en-US" sz="1600" dirty="0" err="1">
                <a:latin typeface="Montserrat" panose="00000500000000000000" pitchFamily="2" charset="0"/>
              </a:rPr>
              <a:t>d-day</a:t>
            </a:r>
            <a:r>
              <a:rPr lang="en-US" sz="1600" dirty="0">
                <a:latin typeface="Montserrat" panose="00000500000000000000" pitchFamily="2" charset="0"/>
              </a:rPr>
              <a:t> in March]</a:t>
            </a:r>
          </a:p>
        </p:txBody>
      </p:sp>
    </p:spTree>
    <p:extLst>
      <p:ext uri="{BB962C8B-B14F-4D97-AF65-F5344CB8AC3E}">
        <p14:creationId xmlns:p14="http://schemas.microsoft.com/office/powerpoint/2010/main" val="23375599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413</Words>
  <Application>Microsoft Office PowerPoint</Application>
  <PresentationFormat>Grand écran</PresentationFormat>
  <Paragraphs>44</Paragraphs>
  <Slides>7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  <vt:variant>
        <vt:lpstr>Diaporamas personnalisés</vt:lpstr>
      </vt:variant>
      <vt:variant>
        <vt:i4>1</vt:i4>
      </vt:variant>
    </vt:vector>
  </HeadingPairs>
  <TitlesOfParts>
    <vt:vector size="13" baseType="lpstr">
      <vt:lpstr>Arial</vt:lpstr>
      <vt:lpstr>Calibri</vt:lpstr>
      <vt:lpstr>Courier New</vt:lpstr>
      <vt:lpstr>Montserrat</vt:lpstr>
      <vt:lpstr>Thème Office</vt:lpstr>
      <vt:lpstr>Présentation PowerPoint</vt:lpstr>
      <vt:lpstr>[Notes for managers]</vt:lpstr>
      <vt:lpstr>Context</vt:lpstr>
      <vt:lpstr>Présentation PowerPoint</vt:lpstr>
      <vt:lpstr>Case Moodboard</vt:lpstr>
      <vt:lpstr>Where to start?</vt:lpstr>
      <vt:lpstr>Contact</vt:lpstr>
      <vt:lpstr>Diaporama personnalisé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NEDJAR Samia</dc:creator>
  <cp:lastModifiedBy>CHATROUX Arnaud</cp:lastModifiedBy>
  <cp:revision>15</cp:revision>
  <dcterms:created xsi:type="dcterms:W3CDTF">2023-08-03T10:18:53Z</dcterms:created>
  <dcterms:modified xsi:type="dcterms:W3CDTF">2024-11-05T14:58:13Z</dcterms:modified>
</cp:coreProperties>
</file>