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1" r:id="rId2"/>
    <p:sldMasterId id="2147483711" r:id="rId3"/>
  </p:sldMasterIdLst>
  <p:notesMasterIdLst>
    <p:notesMasterId r:id="rId11"/>
  </p:notesMasterIdLst>
  <p:sldIdLst>
    <p:sldId id="294" r:id="rId4"/>
    <p:sldId id="298" r:id="rId5"/>
    <p:sldId id="296" r:id="rId6"/>
    <p:sldId id="305" r:id="rId7"/>
    <p:sldId id="299" r:id="rId8"/>
    <p:sldId id="314" r:id="rId9"/>
    <p:sldId id="31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RIA" id="{93DD5CE4-AE8D-420A-A439-8719E421B34A}">
          <p14:sldIdLst>
            <p14:sldId id="294"/>
            <p14:sldId id="298"/>
            <p14:sldId id="296"/>
            <p14:sldId id="305"/>
            <p14:sldId id="299"/>
            <p14:sldId id="314"/>
            <p14:sldId id="313"/>
          </p14:sldIdLst>
        </p14:section>
        <p14:section name="Méthodologie" id="{2BF38E26-BD9F-420A-989B-35BB4647FE8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73">
          <p15:clr>
            <a:srgbClr val="A4A3A4"/>
          </p15:clr>
        </p15:guide>
        <p15:guide id="3" orient="horz" pos="570">
          <p15:clr>
            <a:srgbClr val="A4A3A4"/>
          </p15:clr>
        </p15:guide>
        <p15:guide id="4" orient="horz" pos="3806">
          <p15:clr>
            <a:srgbClr val="A4A3A4"/>
          </p15:clr>
        </p15:guide>
        <p15:guide id="5" orient="horz" pos="3752">
          <p15:clr>
            <a:srgbClr val="A4A3A4"/>
          </p15:clr>
        </p15:guide>
        <p15:guide id="6" orient="horz" pos="1298">
          <p15:clr>
            <a:srgbClr val="A4A3A4"/>
          </p15:clr>
        </p15:guide>
        <p15:guide id="7" orient="horz" pos="4201">
          <p15:clr>
            <a:srgbClr val="A4A3A4"/>
          </p15:clr>
        </p15:guide>
        <p15:guide id="8" pos="2880">
          <p15:clr>
            <a:srgbClr val="A4A3A4"/>
          </p15:clr>
        </p15:guide>
        <p15:guide id="9" pos="612">
          <p15:clr>
            <a:srgbClr val="A4A3A4"/>
          </p15:clr>
        </p15:guide>
        <p15:guide id="10" pos="5148">
          <p15:clr>
            <a:srgbClr val="A4A3A4"/>
          </p15:clr>
        </p15:guide>
        <p15:guide id="11" pos="271">
          <p15:clr>
            <a:srgbClr val="A4A3A4"/>
          </p15:clr>
        </p15:guide>
        <p15:guide id="12" pos="5497">
          <p15:clr>
            <a:srgbClr val="A4A3A4"/>
          </p15:clr>
        </p15:guide>
        <p15:guide id="13" pos="2154">
          <p15:clr>
            <a:srgbClr val="A4A3A4"/>
          </p15:clr>
        </p15:guide>
        <p15:guide id="14" orient="horz" pos="3748">
          <p15:clr>
            <a:srgbClr val="A4A3A4"/>
          </p15:clr>
        </p15:guide>
        <p15:guide id="15" orient="horz" pos="2387">
          <p15:clr>
            <a:srgbClr val="A4A3A4"/>
          </p15:clr>
        </p15:guide>
        <p15:guide id="16" orient="horz" pos="3475">
          <p15:clr>
            <a:srgbClr val="A4A3A4"/>
          </p15:clr>
        </p15:guide>
        <p15:guide id="17" pos="521">
          <p15:clr>
            <a:srgbClr val="A4A3A4"/>
          </p15:clr>
        </p15:guide>
        <p15:guide id="18" pos="23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312"/>
    <a:srgbClr val="3842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3979" autoAdjust="0"/>
  </p:normalViewPr>
  <p:slideViewPr>
    <p:cSldViewPr showGuides="1">
      <p:cViewPr varScale="1">
        <p:scale>
          <a:sx n="68" d="100"/>
          <a:sy n="68" d="100"/>
        </p:scale>
        <p:origin x="988" y="48"/>
      </p:cViewPr>
      <p:guideLst>
        <p:guide orient="horz" pos="2160"/>
        <p:guide orient="horz" pos="273"/>
        <p:guide orient="horz" pos="570"/>
        <p:guide orient="horz" pos="3806"/>
        <p:guide orient="horz" pos="3752"/>
        <p:guide orient="horz" pos="1298"/>
        <p:guide orient="horz" pos="4201"/>
        <p:guide pos="2880"/>
        <p:guide pos="612"/>
        <p:guide pos="5148"/>
        <p:guide pos="271"/>
        <p:guide pos="5497"/>
        <p:guide pos="2154"/>
        <p:guide orient="horz" pos="3748"/>
        <p:guide orient="horz" pos="2387"/>
        <p:guide orient="horz" pos="3475"/>
        <p:guide pos="521"/>
        <p:guide pos="233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78AA6-9FDC-41F7-B323-BCDF03D68AD2}" type="datetimeFigureOut">
              <a:rPr lang="fr-FR" smtClean="0"/>
              <a:t>10/11/2020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0609E-2C54-461F-953F-5D145ABA74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35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pour une image  2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430213" y="432000"/>
            <a:ext cx="8280000" cy="5614987"/>
          </a:xfrm>
          <a:custGeom>
            <a:avLst/>
            <a:gdLst>
              <a:gd name="connsiteX0" fmla="*/ 2881787 w 8280000"/>
              <a:gd name="connsiteY0" fmla="*/ 0 h 5614987"/>
              <a:gd name="connsiteX1" fmla="*/ 8280000 w 8280000"/>
              <a:gd name="connsiteY1" fmla="*/ 0 h 5614987"/>
              <a:gd name="connsiteX2" fmla="*/ 8280000 w 8280000"/>
              <a:gd name="connsiteY2" fmla="*/ 5614987 h 5614987"/>
              <a:gd name="connsiteX3" fmla="*/ 0 w 8280000"/>
              <a:gd name="connsiteY3" fmla="*/ 5614987 h 5614987"/>
              <a:gd name="connsiteX4" fmla="*/ 0 w 8280000"/>
              <a:gd name="connsiteY4" fmla="*/ 2880000 h 5614987"/>
              <a:gd name="connsiteX5" fmla="*/ 2881787 w 8280000"/>
              <a:gd name="connsiteY5" fmla="*/ 2880000 h 561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80000" h="5614987">
                <a:moveTo>
                  <a:pt x="2881787" y="0"/>
                </a:moveTo>
                <a:lnTo>
                  <a:pt x="8280000" y="0"/>
                </a:lnTo>
                <a:lnTo>
                  <a:pt x="8280000" y="5614987"/>
                </a:lnTo>
                <a:lnTo>
                  <a:pt x="0" y="5614987"/>
                </a:lnTo>
                <a:lnTo>
                  <a:pt x="0" y="2880000"/>
                </a:lnTo>
                <a:lnTo>
                  <a:pt x="2881787" y="288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126000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Sélectionner l’icône pour insérer une image</a:t>
            </a:r>
            <a:br>
              <a:rPr lang="fr-FR" noProof="0" dirty="0"/>
            </a:br>
            <a:r>
              <a:rPr lang="fr-FR" noProof="0" dirty="0"/>
              <a:t>si besoin sélectionner l’image avec le bouton droit de la souris</a:t>
            </a:r>
            <a:br>
              <a:rPr lang="fr-FR" noProof="0" dirty="0"/>
            </a:br>
            <a:r>
              <a:rPr lang="fr-FR" noProof="0" dirty="0"/>
              <a:t>puis sélectionner réorganiser / arrière plan</a:t>
            </a:r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 hasCustomPrompt="1"/>
          </p:nvPr>
        </p:nvSpPr>
        <p:spPr bwMode="gray">
          <a:xfrm rot="16200000">
            <a:off x="6142937" y="3045921"/>
            <a:ext cx="5613599" cy="388533"/>
          </a:xfrm>
        </p:spPr>
        <p:txBody>
          <a:bodyPr/>
          <a:lstStyle>
            <a:lvl1pPr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D1B1DBD4-8429-45D1-9C8F-50F1D81BF9DA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0" y="0"/>
            <a:ext cx="3430800" cy="3430800"/>
          </a:xfrm>
          <a:custGeom>
            <a:avLst/>
            <a:gdLst>
              <a:gd name="connsiteX0" fmla="*/ 3250800 w 3430800"/>
              <a:gd name="connsiteY0" fmla="*/ 0 h 3430800"/>
              <a:gd name="connsiteX1" fmla="*/ 3430800 w 3430800"/>
              <a:gd name="connsiteY1" fmla="*/ 0 h 3430800"/>
              <a:gd name="connsiteX2" fmla="*/ 3430800 w 3430800"/>
              <a:gd name="connsiteY2" fmla="*/ 3249000 h 3430800"/>
              <a:gd name="connsiteX3" fmla="*/ 3430800 w 3430800"/>
              <a:gd name="connsiteY3" fmla="*/ 3429000 h 3430800"/>
              <a:gd name="connsiteX4" fmla="*/ 3430800 w 3430800"/>
              <a:gd name="connsiteY4" fmla="*/ 3430800 h 3430800"/>
              <a:gd name="connsiteX5" fmla="*/ 3250800 w 3430800"/>
              <a:gd name="connsiteY5" fmla="*/ 3430800 h 3430800"/>
              <a:gd name="connsiteX6" fmla="*/ 3250800 w 3430800"/>
              <a:gd name="connsiteY6" fmla="*/ 3429000 h 3430800"/>
              <a:gd name="connsiteX7" fmla="*/ 0 w 3430800"/>
              <a:gd name="connsiteY7" fmla="*/ 3429000 h 3430800"/>
              <a:gd name="connsiteX8" fmla="*/ 0 w 3430800"/>
              <a:gd name="connsiteY8" fmla="*/ 3249000 h 3430800"/>
              <a:gd name="connsiteX9" fmla="*/ 3250800 w 3430800"/>
              <a:gd name="connsiteY9" fmla="*/ 3249000 h 343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30800" h="3430800">
                <a:moveTo>
                  <a:pt x="3250800" y="0"/>
                </a:moveTo>
                <a:lnTo>
                  <a:pt x="3430800" y="0"/>
                </a:lnTo>
                <a:lnTo>
                  <a:pt x="3430800" y="3249000"/>
                </a:lnTo>
                <a:lnTo>
                  <a:pt x="3430800" y="3429000"/>
                </a:lnTo>
                <a:lnTo>
                  <a:pt x="3430800" y="3430800"/>
                </a:lnTo>
                <a:lnTo>
                  <a:pt x="3250800" y="3430800"/>
                </a:lnTo>
                <a:lnTo>
                  <a:pt x="3250800" y="3429000"/>
                </a:lnTo>
                <a:lnTo>
                  <a:pt x="0" y="3429000"/>
                </a:lnTo>
                <a:lnTo>
                  <a:pt x="0" y="3249000"/>
                </a:lnTo>
                <a:lnTo>
                  <a:pt x="3250800" y="3249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00" b="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827088" y="1628800"/>
            <a:ext cx="2520000" cy="1296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05" y="695667"/>
            <a:ext cx="1836000" cy="6417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pour une image  2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430213" y="432000"/>
            <a:ext cx="8280000" cy="5614987"/>
          </a:xfrm>
          <a:custGeom>
            <a:avLst/>
            <a:gdLst>
              <a:gd name="connsiteX0" fmla="*/ 2881787 w 8280000"/>
              <a:gd name="connsiteY0" fmla="*/ 0 h 5614987"/>
              <a:gd name="connsiteX1" fmla="*/ 8280000 w 8280000"/>
              <a:gd name="connsiteY1" fmla="*/ 0 h 5614987"/>
              <a:gd name="connsiteX2" fmla="*/ 8280000 w 8280000"/>
              <a:gd name="connsiteY2" fmla="*/ 5614987 h 5614987"/>
              <a:gd name="connsiteX3" fmla="*/ 0 w 8280000"/>
              <a:gd name="connsiteY3" fmla="*/ 5614987 h 5614987"/>
              <a:gd name="connsiteX4" fmla="*/ 0 w 8280000"/>
              <a:gd name="connsiteY4" fmla="*/ 2880000 h 5614987"/>
              <a:gd name="connsiteX5" fmla="*/ 2881787 w 8280000"/>
              <a:gd name="connsiteY5" fmla="*/ 2880000 h 561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80000" h="5614987">
                <a:moveTo>
                  <a:pt x="2881787" y="0"/>
                </a:moveTo>
                <a:lnTo>
                  <a:pt x="8280000" y="0"/>
                </a:lnTo>
                <a:lnTo>
                  <a:pt x="8280000" y="5614987"/>
                </a:lnTo>
                <a:lnTo>
                  <a:pt x="0" y="5614987"/>
                </a:lnTo>
                <a:lnTo>
                  <a:pt x="0" y="2880000"/>
                </a:lnTo>
                <a:lnTo>
                  <a:pt x="2881787" y="288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126000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Sélectionner l’icône pour insérer une image</a:t>
            </a:r>
            <a:br>
              <a:rPr lang="fr-FR" noProof="0" dirty="0"/>
            </a:br>
            <a:r>
              <a:rPr lang="fr-FR" noProof="0" dirty="0"/>
              <a:t>si besoin sélectionner l’image avec le bouton droit de la souris</a:t>
            </a:r>
            <a:br>
              <a:rPr lang="fr-FR" noProof="0" dirty="0"/>
            </a:br>
            <a:r>
              <a:rPr lang="fr-FR" noProof="0" dirty="0"/>
              <a:t>puis sélectionner réorganiser / arrière plan</a:t>
            </a:r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 hasCustomPrompt="1"/>
          </p:nvPr>
        </p:nvSpPr>
        <p:spPr bwMode="gray">
          <a:xfrm rot="16200000">
            <a:off x="6142937" y="3045921"/>
            <a:ext cx="5613599" cy="388533"/>
          </a:xfrm>
        </p:spPr>
        <p:txBody>
          <a:bodyPr/>
          <a:lstStyle>
            <a:lvl1pPr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D1B1DBD4-8429-45D1-9C8F-50F1D81BF9DA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0" y="0"/>
            <a:ext cx="3430800" cy="3430800"/>
          </a:xfrm>
          <a:custGeom>
            <a:avLst/>
            <a:gdLst>
              <a:gd name="connsiteX0" fmla="*/ 3250800 w 3430800"/>
              <a:gd name="connsiteY0" fmla="*/ 0 h 3430800"/>
              <a:gd name="connsiteX1" fmla="*/ 3430800 w 3430800"/>
              <a:gd name="connsiteY1" fmla="*/ 0 h 3430800"/>
              <a:gd name="connsiteX2" fmla="*/ 3430800 w 3430800"/>
              <a:gd name="connsiteY2" fmla="*/ 3249000 h 3430800"/>
              <a:gd name="connsiteX3" fmla="*/ 3430800 w 3430800"/>
              <a:gd name="connsiteY3" fmla="*/ 3429000 h 3430800"/>
              <a:gd name="connsiteX4" fmla="*/ 3430800 w 3430800"/>
              <a:gd name="connsiteY4" fmla="*/ 3430800 h 3430800"/>
              <a:gd name="connsiteX5" fmla="*/ 3250800 w 3430800"/>
              <a:gd name="connsiteY5" fmla="*/ 3430800 h 3430800"/>
              <a:gd name="connsiteX6" fmla="*/ 3250800 w 3430800"/>
              <a:gd name="connsiteY6" fmla="*/ 3429000 h 3430800"/>
              <a:gd name="connsiteX7" fmla="*/ 0 w 3430800"/>
              <a:gd name="connsiteY7" fmla="*/ 3429000 h 3430800"/>
              <a:gd name="connsiteX8" fmla="*/ 0 w 3430800"/>
              <a:gd name="connsiteY8" fmla="*/ 3249000 h 3430800"/>
              <a:gd name="connsiteX9" fmla="*/ 3250800 w 3430800"/>
              <a:gd name="connsiteY9" fmla="*/ 3249000 h 343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30800" h="3430800">
                <a:moveTo>
                  <a:pt x="3250800" y="0"/>
                </a:moveTo>
                <a:lnTo>
                  <a:pt x="3430800" y="0"/>
                </a:lnTo>
                <a:lnTo>
                  <a:pt x="3430800" y="3249000"/>
                </a:lnTo>
                <a:lnTo>
                  <a:pt x="3430800" y="3429000"/>
                </a:lnTo>
                <a:lnTo>
                  <a:pt x="3430800" y="3430800"/>
                </a:lnTo>
                <a:lnTo>
                  <a:pt x="3250800" y="3430800"/>
                </a:lnTo>
                <a:lnTo>
                  <a:pt x="3250800" y="3429000"/>
                </a:lnTo>
                <a:lnTo>
                  <a:pt x="0" y="3429000"/>
                </a:lnTo>
                <a:lnTo>
                  <a:pt x="0" y="3249000"/>
                </a:lnTo>
                <a:lnTo>
                  <a:pt x="3250800" y="3249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00" b="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827088" y="1628800"/>
            <a:ext cx="2520000" cy="1296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05" y="695667"/>
            <a:ext cx="1836000" cy="6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8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avec apl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black">
          <a:xfrm>
            <a:off x="3708400" y="3049200"/>
            <a:ext cx="4464050" cy="2466000"/>
          </a:xfrm>
          <a:noFill/>
        </p:spPr>
        <p:txBody>
          <a:bodyPr lIns="0" bIns="0" anchor="t" anchorCtr="0"/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7C6A7D7F-67E6-4658-A971-E0BBCA442A0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05" y="695667"/>
            <a:ext cx="1836000" cy="6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75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828000" y="1627200"/>
            <a:ext cx="2520000" cy="1296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1A9D5317-4B58-467E-A75A-15AA39B1818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3528000" y="2645151"/>
            <a:ext cx="4644450" cy="3304799"/>
          </a:xfrm>
        </p:spPr>
        <p:txBody>
          <a:bodyPr anchor="t" anchorCtr="0"/>
          <a:lstStyle>
            <a:lvl1pPr marL="180000" indent="-1800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tx2"/>
              </a:buClr>
              <a:buFont typeface="Lucida Grande"/>
              <a:buChar char=" "/>
              <a:tabLst>
                <a:tab pos="540000" algn="l"/>
              </a:tabLst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00. (tabulation) Titre du chapitre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86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683568" y="904874"/>
            <a:ext cx="2663520" cy="2232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10600" b="1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fr-FR" dirty="0"/>
              <a:t>00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pPr algn="l"/>
            <a:fld id="{95025132-AE60-4DA0-B936-D719AB851CBD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708400" y="3049200"/>
            <a:ext cx="4464050" cy="1404000"/>
          </a:xfrm>
        </p:spPr>
        <p:txBody>
          <a:bodyPr anchor="t" anchorCtr="0"/>
          <a:lstStyle>
            <a:lvl1pPr>
              <a:spcAft>
                <a:spcPts val="0"/>
              </a:spcAft>
              <a:defRPr sz="3000" b="0">
                <a:latin typeface="+mj-lt"/>
              </a:defRPr>
            </a:lvl1pPr>
          </a:lstStyle>
          <a:p>
            <a:pPr lvl="0"/>
            <a:r>
              <a:rPr lang="fr-FR" dirty="0"/>
              <a:t>Titre du chapitre sur</a:t>
            </a:r>
            <a:br>
              <a:rPr lang="fr-FR" dirty="0"/>
            </a:br>
            <a:r>
              <a:rPr lang="fr-FR" dirty="0"/>
              <a:t>trois lignes maximum</a:t>
            </a:r>
          </a:p>
        </p:txBody>
      </p:sp>
    </p:spTree>
    <p:extLst>
      <p:ext uri="{BB962C8B-B14F-4D97-AF65-F5344CB8AC3E}">
        <p14:creationId xmlns:p14="http://schemas.microsoft.com/office/powerpoint/2010/main" val="1493424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727A388A-C4E7-4144-87CE-05E5DE88B8F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971550" y="2060575"/>
            <a:ext cx="7200900" cy="3889375"/>
          </a:xfrm>
        </p:spPr>
        <p:txBody>
          <a:bodyPr/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</p:spTree>
    <p:extLst>
      <p:ext uri="{BB962C8B-B14F-4D97-AF65-F5344CB8AC3E}">
        <p14:creationId xmlns:p14="http://schemas.microsoft.com/office/powerpoint/2010/main" val="2560295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11593117-4781-496B-801F-E5F094F7BDC4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49" y="904874"/>
            <a:ext cx="3348000" cy="319125"/>
          </a:xfrm>
        </p:spPr>
        <p:txBody>
          <a:bodyPr anchor="b" anchorCtr="0"/>
          <a:lstStyle>
            <a:lvl1pPr>
              <a:spcAft>
                <a:spcPts val="0"/>
              </a:spcAft>
              <a:defRPr sz="1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5"/>
          </p:nvPr>
        </p:nvSpPr>
        <p:spPr bwMode="gray">
          <a:xfrm>
            <a:off x="971549" y="1268413"/>
            <a:ext cx="3347537" cy="2376487"/>
          </a:xfrm>
          <a:solidFill>
            <a:schemeClr val="bg1">
              <a:lumMod val="95000"/>
            </a:schemeClr>
          </a:solidFill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6" hasCustomPrompt="1"/>
          </p:nvPr>
        </p:nvSpPr>
        <p:spPr bwMode="gray">
          <a:xfrm rot="16200000">
            <a:off x="3288345" y="2360758"/>
            <a:ext cx="2376000" cy="191310"/>
          </a:xfrm>
        </p:spPr>
        <p:txBody>
          <a:bodyPr/>
          <a:lstStyle>
            <a:lvl1pPr>
              <a:spcAft>
                <a:spcPts val="0"/>
              </a:spcAft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23" hasCustomPrompt="1"/>
          </p:nvPr>
        </p:nvSpPr>
        <p:spPr>
          <a:xfrm>
            <a:off x="971550" y="3789362"/>
            <a:ext cx="3348000" cy="2160587"/>
          </a:xfrm>
        </p:spPr>
        <p:txBody>
          <a:bodyPr/>
          <a:lstStyle>
            <a:lvl1pPr marL="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1pPr>
            <a:lvl2pPr marL="144000" indent="-144000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Wingdings" panose="05000000000000000000" pitchFamily="2" charset="2"/>
              <a:buChar char=""/>
              <a:defRPr sz="1200" b="0">
                <a:solidFill>
                  <a:schemeClr val="tx1"/>
                </a:solidFill>
              </a:defRPr>
            </a:lvl2pPr>
            <a:lvl3pPr marL="324000" indent="-144000">
              <a:spcBef>
                <a:spcPts val="200"/>
              </a:spcBef>
              <a:spcAft>
                <a:spcPts val="200"/>
              </a:spcAft>
              <a:buFont typeface="Tahoma" panose="020B0604030504040204" pitchFamily="34" charset="0"/>
              <a:buChar char="&gt;"/>
              <a:defRPr sz="1200" b="0">
                <a:solidFill>
                  <a:schemeClr val="tx1"/>
                </a:solidFill>
              </a:defRPr>
            </a:lvl3pPr>
            <a:lvl4pPr marL="576000" indent="-144000">
              <a:spcBef>
                <a:spcPts val="200"/>
              </a:spcBef>
              <a:spcAft>
                <a:spcPts val="200"/>
              </a:spcAft>
              <a:buClrTx/>
              <a:buFont typeface="Tahoma" panose="020B0604030504040204" pitchFamily="34" charset="0"/>
              <a:buChar char="-"/>
              <a:defRPr sz="1200" b="0">
                <a:solidFill>
                  <a:schemeClr val="tx1"/>
                </a:solidFill>
              </a:defRPr>
            </a:lvl4pPr>
            <a:lvl5pPr marL="57600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Texte courant</a:t>
            </a:r>
          </a:p>
          <a:p>
            <a:pPr lvl="1"/>
            <a:r>
              <a:rPr lang="fr-FR" dirty="0"/>
              <a:t>Texte puce de niveau 1</a:t>
            </a:r>
          </a:p>
          <a:p>
            <a:pPr lvl="2"/>
            <a:r>
              <a:rPr lang="fr-FR" dirty="0"/>
              <a:t>Texte puce de niveau 2</a:t>
            </a:r>
          </a:p>
          <a:p>
            <a:pPr lvl="3"/>
            <a:r>
              <a:rPr lang="fr-FR" dirty="0"/>
              <a:t>Texte puce de niveau 3</a:t>
            </a:r>
          </a:p>
        </p:txBody>
      </p:sp>
      <p:sp>
        <p:nvSpPr>
          <p:cNvPr id="16" name="Espace réservé du texte 6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4824450" y="904874"/>
            <a:ext cx="3348000" cy="319125"/>
          </a:xfrm>
        </p:spPr>
        <p:txBody>
          <a:bodyPr anchor="b" anchorCtr="0"/>
          <a:lstStyle>
            <a:lvl1pPr>
              <a:spcAft>
                <a:spcPts val="0"/>
              </a:spcAft>
              <a:defRPr sz="1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7" name="Espace réservé pour une image  10"/>
          <p:cNvSpPr>
            <a:spLocks noGrp="1"/>
          </p:cNvSpPr>
          <p:nvPr>
            <p:ph type="pic" sz="quarter" idx="25"/>
          </p:nvPr>
        </p:nvSpPr>
        <p:spPr bwMode="gray">
          <a:xfrm>
            <a:off x="4824450" y="1268413"/>
            <a:ext cx="3347537" cy="2376487"/>
          </a:xfrm>
          <a:solidFill>
            <a:schemeClr val="bg1">
              <a:lumMod val="95000"/>
            </a:schemeClr>
          </a:solidFill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26" hasCustomPrompt="1"/>
          </p:nvPr>
        </p:nvSpPr>
        <p:spPr bwMode="gray">
          <a:xfrm rot="16200000">
            <a:off x="7141246" y="2360757"/>
            <a:ext cx="2376000" cy="191310"/>
          </a:xfrm>
        </p:spPr>
        <p:txBody>
          <a:bodyPr/>
          <a:lstStyle>
            <a:lvl1pPr>
              <a:spcAft>
                <a:spcPts val="0"/>
              </a:spcAft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24" name="Espace réservé du texte 7"/>
          <p:cNvSpPr>
            <a:spLocks noGrp="1"/>
          </p:cNvSpPr>
          <p:nvPr>
            <p:ph type="body" sz="quarter" idx="27" hasCustomPrompt="1"/>
          </p:nvPr>
        </p:nvSpPr>
        <p:spPr>
          <a:xfrm>
            <a:off x="4824451" y="3789362"/>
            <a:ext cx="3348000" cy="2160587"/>
          </a:xfrm>
        </p:spPr>
        <p:txBody>
          <a:bodyPr/>
          <a:lstStyle>
            <a:lvl1pPr marL="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1pPr>
            <a:lvl2pPr marL="144000" indent="-144000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Wingdings" panose="05000000000000000000" pitchFamily="2" charset="2"/>
              <a:buChar char=""/>
              <a:defRPr sz="1200" b="0">
                <a:solidFill>
                  <a:schemeClr val="tx1"/>
                </a:solidFill>
              </a:defRPr>
            </a:lvl2pPr>
            <a:lvl3pPr marL="324000" indent="-144000">
              <a:spcBef>
                <a:spcPts val="200"/>
              </a:spcBef>
              <a:spcAft>
                <a:spcPts val="200"/>
              </a:spcAft>
              <a:buFont typeface="Tahoma" panose="020B0604030504040204" pitchFamily="34" charset="0"/>
              <a:buChar char="&gt;"/>
              <a:defRPr sz="1200" b="0">
                <a:solidFill>
                  <a:schemeClr val="tx1"/>
                </a:solidFill>
              </a:defRPr>
            </a:lvl3pPr>
            <a:lvl4pPr marL="576000" indent="-144000">
              <a:spcBef>
                <a:spcPts val="200"/>
              </a:spcBef>
              <a:spcAft>
                <a:spcPts val="200"/>
              </a:spcAft>
              <a:buClrTx/>
              <a:buFont typeface="Tahoma" panose="020B0604030504040204" pitchFamily="34" charset="0"/>
              <a:buChar char="-"/>
              <a:defRPr sz="1200" b="0">
                <a:solidFill>
                  <a:schemeClr val="tx1"/>
                </a:solidFill>
              </a:defRPr>
            </a:lvl4pPr>
            <a:lvl5pPr marL="57600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Texte courant</a:t>
            </a:r>
          </a:p>
          <a:p>
            <a:pPr lvl="1"/>
            <a:r>
              <a:rPr lang="fr-FR" dirty="0"/>
              <a:t>Texte puce de niveau 1</a:t>
            </a:r>
          </a:p>
          <a:p>
            <a:pPr lvl="2"/>
            <a:r>
              <a:rPr lang="fr-FR" dirty="0"/>
              <a:t>Texte puce de niveau 2</a:t>
            </a:r>
          </a:p>
          <a:p>
            <a:pPr lvl="3"/>
            <a:r>
              <a:rPr lang="fr-FR" dirty="0"/>
              <a:t>Texte puce de niveau 3</a:t>
            </a:r>
          </a:p>
        </p:txBody>
      </p:sp>
    </p:spTree>
    <p:extLst>
      <p:ext uri="{BB962C8B-B14F-4D97-AF65-F5344CB8AC3E}">
        <p14:creationId xmlns:p14="http://schemas.microsoft.com/office/powerpoint/2010/main" val="1535127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contenu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08FC0D6A-5031-49AD-BF43-4E5FEAC87745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971550" y="2060575"/>
            <a:ext cx="3348000" cy="3889375"/>
          </a:xfrm>
        </p:spPr>
        <p:txBody>
          <a:bodyPr/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572000" y="2060575"/>
            <a:ext cx="3600450" cy="252000"/>
          </a:xfrm>
        </p:spPr>
        <p:txBody>
          <a:bodyPr/>
          <a:lstStyle>
            <a:lvl1pPr algn="ct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3" name="Espace réservé du graphique 12"/>
          <p:cNvSpPr>
            <a:spLocks noGrp="1"/>
          </p:cNvSpPr>
          <p:nvPr>
            <p:ph type="chart" sz="quarter" idx="16"/>
          </p:nvPr>
        </p:nvSpPr>
        <p:spPr bwMode="gray">
          <a:xfrm>
            <a:off x="4572000" y="2420888"/>
            <a:ext cx="3600450" cy="3529062"/>
          </a:xfrm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142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B635F365-377F-4620-A6DE-70BCBFD94B46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971550" y="2060575"/>
            <a:ext cx="7200900" cy="252000"/>
          </a:xfrm>
        </p:spPr>
        <p:txBody>
          <a:bodyPr/>
          <a:lstStyle>
            <a:lvl1pPr algn="l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8" name="Espace réservé du tableau 7"/>
          <p:cNvSpPr>
            <a:spLocks noGrp="1"/>
          </p:cNvSpPr>
          <p:nvPr>
            <p:ph type="tbl" sz="quarter" idx="16"/>
          </p:nvPr>
        </p:nvSpPr>
        <p:spPr bwMode="gray">
          <a:xfrm>
            <a:off x="971550" y="2420888"/>
            <a:ext cx="7200900" cy="3529062"/>
          </a:xfrm>
        </p:spPr>
        <p:txBody>
          <a:bodyPr tIns="540000" bIns="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6509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black">
          <a:xfrm>
            <a:off x="827088" y="904875"/>
            <a:ext cx="7345362" cy="2376000"/>
          </a:xfrm>
          <a:noFill/>
        </p:spPr>
        <p:txBody>
          <a:bodyPr lIns="0" bIns="0" anchor="b" anchorCtr="0"/>
          <a:lstStyle>
            <a:lvl1pPr algn="ctr">
              <a:lnSpc>
                <a:spcPct val="100000"/>
              </a:lnSpc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>
          <a:xfrm>
            <a:off x="0" y="6669088"/>
            <a:ext cx="430213" cy="188912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algn="l"/>
            <a:fld id="{86D56D38-296B-42F6-A96D-3E58AAFBA23A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>
          <a:xfrm>
            <a:off x="0" y="6669088"/>
            <a:ext cx="430213" cy="188911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>
          <a:xfrm>
            <a:off x="0" y="6669088"/>
            <a:ext cx="430213" cy="188912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827088" y="3461952"/>
            <a:ext cx="7345362" cy="2054611"/>
          </a:xfrm>
        </p:spPr>
        <p:txBody>
          <a:bodyPr anchor="t" anchorCtr="0"/>
          <a:lstStyle>
            <a:lvl1pPr algn="ctr"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98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space réservé pour une image  2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430213" y="432000"/>
            <a:ext cx="8280000" cy="5614987"/>
          </a:xfrm>
          <a:custGeom>
            <a:avLst/>
            <a:gdLst>
              <a:gd name="connsiteX0" fmla="*/ 2881787 w 8280000"/>
              <a:gd name="connsiteY0" fmla="*/ 0 h 5614987"/>
              <a:gd name="connsiteX1" fmla="*/ 8280000 w 8280000"/>
              <a:gd name="connsiteY1" fmla="*/ 0 h 5614987"/>
              <a:gd name="connsiteX2" fmla="*/ 8280000 w 8280000"/>
              <a:gd name="connsiteY2" fmla="*/ 5614987 h 5614987"/>
              <a:gd name="connsiteX3" fmla="*/ 0 w 8280000"/>
              <a:gd name="connsiteY3" fmla="*/ 5614987 h 5614987"/>
              <a:gd name="connsiteX4" fmla="*/ 0 w 8280000"/>
              <a:gd name="connsiteY4" fmla="*/ 2880000 h 5614987"/>
              <a:gd name="connsiteX5" fmla="*/ 2881787 w 8280000"/>
              <a:gd name="connsiteY5" fmla="*/ 2880000 h 561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80000" h="5614987">
                <a:moveTo>
                  <a:pt x="2881787" y="0"/>
                </a:moveTo>
                <a:lnTo>
                  <a:pt x="8280000" y="0"/>
                </a:lnTo>
                <a:lnTo>
                  <a:pt x="8280000" y="5614987"/>
                </a:lnTo>
                <a:lnTo>
                  <a:pt x="0" y="5614987"/>
                </a:lnTo>
                <a:lnTo>
                  <a:pt x="0" y="2880000"/>
                </a:lnTo>
                <a:lnTo>
                  <a:pt x="2881787" y="288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126000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00" b="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Sélectionner l’icône pour insérer une image</a:t>
            </a:r>
            <a:br>
              <a:rPr lang="fr-FR" noProof="0" dirty="0"/>
            </a:br>
            <a:r>
              <a:rPr lang="fr-FR" noProof="0" dirty="0"/>
              <a:t>si besoin sélectionner l’image avec le bouton droit de la souris</a:t>
            </a:r>
            <a:br>
              <a:rPr lang="fr-FR" noProof="0" dirty="0"/>
            </a:br>
            <a:r>
              <a:rPr lang="fr-FR" noProof="0" dirty="0"/>
              <a:t>puis sélectionner réorganiser / arrière plan</a:t>
            </a:r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7" hasCustomPrompt="1"/>
          </p:nvPr>
        </p:nvSpPr>
        <p:spPr bwMode="gray">
          <a:xfrm rot="16200000">
            <a:off x="6142937" y="3045921"/>
            <a:ext cx="5613599" cy="388533"/>
          </a:xfrm>
        </p:spPr>
        <p:txBody>
          <a:bodyPr/>
          <a:lstStyle>
            <a:lvl1pPr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D1B1DBD4-8429-45D1-9C8F-50F1D81BF9DA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0" y="0"/>
            <a:ext cx="3430800" cy="3430800"/>
          </a:xfrm>
          <a:custGeom>
            <a:avLst/>
            <a:gdLst>
              <a:gd name="connsiteX0" fmla="*/ 3250800 w 3430800"/>
              <a:gd name="connsiteY0" fmla="*/ 0 h 3430800"/>
              <a:gd name="connsiteX1" fmla="*/ 3430800 w 3430800"/>
              <a:gd name="connsiteY1" fmla="*/ 0 h 3430800"/>
              <a:gd name="connsiteX2" fmla="*/ 3430800 w 3430800"/>
              <a:gd name="connsiteY2" fmla="*/ 3249000 h 3430800"/>
              <a:gd name="connsiteX3" fmla="*/ 3430800 w 3430800"/>
              <a:gd name="connsiteY3" fmla="*/ 3429000 h 3430800"/>
              <a:gd name="connsiteX4" fmla="*/ 3430800 w 3430800"/>
              <a:gd name="connsiteY4" fmla="*/ 3430800 h 3430800"/>
              <a:gd name="connsiteX5" fmla="*/ 3250800 w 3430800"/>
              <a:gd name="connsiteY5" fmla="*/ 3430800 h 3430800"/>
              <a:gd name="connsiteX6" fmla="*/ 3250800 w 3430800"/>
              <a:gd name="connsiteY6" fmla="*/ 3429000 h 3430800"/>
              <a:gd name="connsiteX7" fmla="*/ 0 w 3430800"/>
              <a:gd name="connsiteY7" fmla="*/ 3429000 h 3430800"/>
              <a:gd name="connsiteX8" fmla="*/ 0 w 3430800"/>
              <a:gd name="connsiteY8" fmla="*/ 3249000 h 3430800"/>
              <a:gd name="connsiteX9" fmla="*/ 3250800 w 3430800"/>
              <a:gd name="connsiteY9" fmla="*/ 3249000 h 343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30800" h="3430800">
                <a:moveTo>
                  <a:pt x="3250800" y="0"/>
                </a:moveTo>
                <a:lnTo>
                  <a:pt x="3430800" y="0"/>
                </a:lnTo>
                <a:lnTo>
                  <a:pt x="3430800" y="3249000"/>
                </a:lnTo>
                <a:lnTo>
                  <a:pt x="3430800" y="3429000"/>
                </a:lnTo>
                <a:lnTo>
                  <a:pt x="3430800" y="3430800"/>
                </a:lnTo>
                <a:lnTo>
                  <a:pt x="3250800" y="3430800"/>
                </a:lnTo>
                <a:lnTo>
                  <a:pt x="3250800" y="3429000"/>
                </a:lnTo>
                <a:lnTo>
                  <a:pt x="0" y="3429000"/>
                </a:lnTo>
                <a:lnTo>
                  <a:pt x="0" y="3249000"/>
                </a:lnTo>
                <a:lnTo>
                  <a:pt x="3250800" y="3249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00" b="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827088" y="1628800"/>
            <a:ext cx="2520000" cy="1296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05" y="695667"/>
            <a:ext cx="1836000" cy="6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04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avec apl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black">
          <a:xfrm>
            <a:off x="3708400" y="3049200"/>
            <a:ext cx="4464050" cy="2467363"/>
          </a:xfrm>
          <a:noFill/>
        </p:spPr>
        <p:txBody>
          <a:bodyPr lIns="0" bIns="0" anchor="t" anchorCtr="0"/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7C6A7D7F-67E6-4658-A971-E0BBCA442A0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05" y="695667"/>
            <a:ext cx="1836000" cy="6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786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 avec apl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black">
          <a:xfrm>
            <a:off x="3708400" y="3049200"/>
            <a:ext cx="4464050" cy="2466000"/>
          </a:xfrm>
          <a:noFill/>
        </p:spPr>
        <p:txBody>
          <a:bodyPr lIns="0" bIns="0" anchor="t" anchorCtr="0"/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7C6A7D7F-67E6-4658-A971-E0BBCA442A0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05" y="695667"/>
            <a:ext cx="1836000" cy="6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215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828000" y="1627200"/>
            <a:ext cx="2520000" cy="1296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1A9D5317-4B58-467E-A75A-15AA39B1818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3528000" y="2645151"/>
            <a:ext cx="4644450" cy="3304799"/>
          </a:xfrm>
        </p:spPr>
        <p:txBody>
          <a:bodyPr anchor="t" anchorCtr="0"/>
          <a:lstStyle>
            <a:lvl1pPr marL="180000" indent="-1800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tx2"/>
              </a:buClr>
              <a:buFont typeface="Lucida Grande"/>
              <a:buChar char=" "/>
              <a:tabLst>
                <a:tab pos="540000" algn="l"/>
              </a:tabLst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00. (tabulation) Titre du chapitre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07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683568" y="904874"/>
            <a:ext cx="2663520" cy="2232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10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/>
              <a:t>00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pPr algn="l"/>
            <a:fld id="{95025132-AE60-4DA0-B936-D719AB851CBD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708400" y="3049200"/>
            <a:ext cx="4464050" cy="1404000"/>
          </a:xfrm>
        </p:spPr>
        <p:txBody>
          <a:bodyPr anchor="t" anchorCtr="0"/>
          <a:lstStyle>
            <a:lvl1pPr>
              <a:spcAft>
                <a:spcPts val="0"/>
              </a:spcAft>
              <a:defRPr sz="3000" b="0">
                <a:latin typeface="+mj-lt"/>
              </a:defRPr>
            </a:lvl1pPr>
          </a:lstStyle>
          <a:p>
            <a:pPr lvl="0"/>
            <a:r>
              <a:rPr lang="fr-FR" dirty="0"/>
              <a:t>Titre du chapitre sur</a:t>
            </a:r>
            <a:br>
              <a:rPr lang="fr-FR" dirty="0"/>
            </a:br>
            <a:r>
              <a:rPr lang="fr-FR" dirty="0"/>
              <a:t>trois lignes maximum</a:t>
            </a:r>
          </a:p>
        </p:txBody>
      </p:sp>
    </p:spTree>
    <p:extLst>
      <p:ext uri="{BB962C8B-B14F-4D97-AF65-F5344CB8AC3E}">
        <p14:creationId xmlns:p14="http://schemas.microsoft.com/office/powerpoint/2010/main" val="33940211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727A388A-C4E7-4144-87CE-05E5DE88B8F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971550" y="2060575"/>
            <a:ext cx="7200900" cy="3889375"/>
          </a:xfrm>
        </p:spPr>
        <p:txBody>
          <a:bodyPr/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</p:spTree>
    <p:extLst>
      <p:ext uri="{BB962C8B-B14F-4D97-AF65-F5344CB8AC3E}">
        <p14:creationId xmlns:p14="http://schemas.microsoft.com/office/powerpoint/2010/main" val="995291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11593117-4781-496B-801F-E5F094F7BDC4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49" y="904874"/>
            <a:ext cx="3348000" cy="319125"/>
          </a:xfrm>
        </p:spPr>
        <p:txBody>
          <a:bodyPr anchor="b" anchorCtr="0"/>
          <a:lstStyle>
            <a:lvl1pPr>
              <a:spcAft>
                <a:spcPts val="0"/>
              </a:spcAft>
              <a:defRPr sz="1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5"/>
          </p:nvPr>
        </p:nvSpPr>
        <p:spPr bwMode="gray">
          <a:xfrm>
            <a:off x="971549" y="1268413"/>
            <a:ext cx="3347537" cy="2376487"/>
          </a:xfrm>
          <a:solidFill>
            <a:schemeClr val="bg1">
              <a:lumMod val="95000"/>
            </a:schemeClr>
          </a:solidFill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6" hasCustomPrompt="1"/>
          </p:nvPr>
        </p:nvSpPr>
        <p:spPr bwMode="gray">
          <a:xfrm rot="16200000">
            <a:off x="3288345" y="2360758"/>
            <a:ext cx="2376000" cy="191310"/>
          </a:xfrm>
        </p:spPr>
        <p:txBody>
          <a:bodyPr/>
          <a:lstStyle>
            <a:lvl1pPr>
              <a:spcAft>
                <a:spcPts val="0"/>
              </a:spcAft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23" hasCustomPrompt="1"/>
          </p:nvPr>
        </p:nvSpPr>
        <p:spPr>
          <a:xfrm>
            <a:off x="971550" y="3789362"/>
            <a:ext cx="3348000" cy="2160587"/>
          </a:xfrm>
        </p:spPr>
        <p:txBody>
          <a:bodyPr/>
          <a:lstStyle>
            <a:lvl1pPr marL="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1pPr>
            <a:lvl2pPr marL="144000" indent="-144000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Wingdings" panose="05000000000000000000" pitchFamily="2" charset="2"/>
              <a:buChar char=""/>
              <a:defRPr sz="1200" b="0">
                <a:solidFill>
                  <a:schemeClr val="tx1"/>
                </a:solidFill>
              </a:defRPr>
            </a:lvl2pPr>
            <a:lvl3pPr marL="324000" indent="-144000">
              <a:spcBef>
                <a:spcPts val="200"/>
              </a:spcBef>
              <a:spcAft>
                <a:spcPts val="200"/>
              </a:spcAft>
              <a:buFont typeface="Tahoma" panose="020B0604030504040204" pitchFamily="34" charset="0"/>
              <a:buChar char="&gt;"/>
              <a:defRPr sz="1200" b="0">
                <a:solidFill>
                  <a:schemeClr val="tx1"/>
                </a:solidFill>
              </a:defRPr>
            </a:lvl3pPr>
            <a:lvl4pPr marL="576000" indent="-144000">
              <a:spcBef>
                <a:spcPts val="200"/>
              </a:spcBef>
              <a:spcAft>
                <a:spcPts val="200"/>
              </a:spcAft>
              <a:buClrTx/>
              <a:buFont typeface="Tahoma" panose="020B0604030504040204" pitchFamily="34" charset="0"/>
              <a:buChar char="-"/>
              <a:defRPr sz="1200" b="0">
                <a:solidFill>
                  <a:schemeClr val="tx1"/>
                </a:solidFill>
              </a:defRPr>
            </a:lvl4pPr>
            <a:lvl5pPr marL="57600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Texte courant</a:t>
            </a:r>
          </a:p>
          <a:p>
            <a:pPr lvl="1"/>
            <a:r>
              <a:rPr lang="fr-FR" dirty="0"/>
              <a:t>Texte puce de niveau 1</a:t>
            </a:r>
          </a:p>
          <a:p>
            <a:pPr lvl="2"/>
            <a:r>
              <a:rPr lang="fr-FR" dirty="0"/>
              <a:t>Texte puce de niveau 2</a:t>
            </a:r>
          </a:p>
          <a:p>
            <a:pPr lvl="3"/>
            <a:r>
              <a:rPr lang="fr-FR" dirty="0"/>
              <a:t>Texte puce de niveau 3</a:t>
            </a:r>
          </a:p>
        </p:txBody>
      </p:sp>
      <p:sp>
        <p:nvSpPr>
          <p:cNvPr id="16" name="Espace réservé du texte 6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4824450" y="904874"/>
            <a:ext cx="3348000" cy="319125"/>
          </a:xfrm>
        </p:spPr>
        <p:txBody>
          <a:bodyPr anchor="b" anchorCtr="0"/>
          <a:lstStyle>
            <a:lvl1pPr>
              <a:spcAft>
                <a:spcPts val="0"/>
              </a:spcAft>
              <a:defRPr sz="1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7" name="Espace réservé pour une image  10"/>
          <p:cNvSpPr>
            <a:spLocks noGrp="1"/>
          </p:cNvSpPr>
          <p:nvPr>
            <p:ph type="pic" sz="quarter" idx="25"/>
          </p:nvPr>
        </p:nvSpPr>
        <p:spPr bwMode="gray">
          <a:xfrm>
            <a:off x="4824450" y="1268413"/>
            <a:ext cx="3347537" cy="2376487"/>
          </a:xfrm>
          <a:solidFill>
            <a:schemeClr val="bg1">
              <a:lumMod val="95000"/>
            </a:schemeClr>
          </a:solidFill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26" hasCustomPrompt="1"/>
          </p:nvPr>
        </p:nvSpPr>
        <p:spPr bwMode="gray">
          <a:xfrm rot="16200000">
            <a:off x="7141246" y="2360757"/>
            <a:ext cx="2376000" cy="191310"/>
          </a:xfrm>
        </p:spPr>
        <p:txBody>
          <a:bodyPr/>
          <a:lstStyle>
            <a:lvl1pPr>
              <a:spcAft>
                <a:spcPts val="0"/>
              </a:spcAft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24" name="Espace réservé du texte 7"/>
          <p:cNvSpPr>
            <a:spLocks noGrp="1"/>
          </p:cNvSpPr>
          <p:nvPr>
            <p:ph type="body" sz="quarter" idx="27" hasCustomPrompt="1"/>
          </p:nvPr>
        </p:nvSpPr>
        <p:spPr>
          <a:xfrm>
            <a:off x="4824451" y="3789362"/>
            <a:ext cx="3348000" cy="2160587"/>
          </a:xfrm>
        </p:spPr>
        <p:txBody>
          <a:bodyPr/>
          <a:lstStyle>
            <a:lvl1pPr marL="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1pPr>
            <a:lvl2pPr marL="144000" indent="-144000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Wingdings" panose="05000000000000000000" pitchFamily="2" charset="2"/>
              <a:buChar char=""/>
              <a:defRPr sz="1200" b="0">
                <a:solidFill>
                  <a:schemeClr val="tx1"/>
                </a:solidFill>
              </a:defRPr>
            </a:lvl2pPr>
            <a:lvl3pPr marL="324000" indent="-144000">
              <a:spcBef>
                <a:spcPts val="200"/>
              </a:spcBef>
              <a:spcAft>
                <a:spcPts val="200"/>
              </a:spcAft>
              <a:buFont typeface="Tahoma" panose="020B0604030504040204" pitchFamily="34" charset="0"/>
              <a:buChar char="&gt;"/>
              <a:defRPr sz="1200" b="0">
                <a:solidFill>
                  <a:schemeClr val="tx1"/>
                </a:solidFill>
              </a:defRPr>
            </a:lvl3pPr>
            <a:lvl4pPr marL="576000" indent="-144000">
              <a:spcBef>
                <a:spcPts val="200"/>
              </a:spcBef>
              <a:spcAft>
                <a:spcPts val="200"/>
              </a:spcAft>
              <a:buClrTx/>
              <a:buFont typeface="Tahoma" panose="020B0604030504040204" pitchFamily="34" charset="0"/>
              <a:buChar char="-"/>
              <a:defRPr sz="1200" b="0">
                <a:solidFill>
                  <a:schemeClr val="tx1"/>
                </a:solidFill>
              </a:defRPr>
            </a:lvl4pPr>
            <a:lvl5pPr marL="57600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Texte courant</a:t>
            </a:r>
          </a:p>
          <a:p>
            <a:pPr lvl="1"/>
            <a:r>
              <a:rPr lang="fr-FR" dirty="0"/>
              <a:t>Texte puce de niveau 1</a:t>
            </a:r>
          </a:p>
          <a:p>
            <a:pPr lvl="2"/>
            <a:r>
              <a:rPr lang="fr-FR" dirty="0"/>
              <a:t>Texte puce de niveau 2</a:t>
            </a:r>
          </a:p>
          <a:p>
            <a:pPr lvl="3"/>
            <a:r>
              <a:rPr lang="fr-FR" dirty="0"/>
              <a:t>Texte puce de niveau 3</a:t>
            </a:r>
          </a:p>
        </p:txBody>
      </p:sp>
    </p:spTree>
    <p:extLst>
      <p:ext uri="{BB962C8B-B14F-4D97-AF65-F5344CB8AC3E}">
        <p14:creationId xmlns:p14="http://schemas.microsoft.com/office/powerpoint/2010/main" val="10668720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contenu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08FC0D6A-5031-49AD-BF43-4E5FEAC87745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971550" y="2060575"/>
            <a:ext cx="3348000" cy="3889375"/>
          </a:xfrm>
        </p:spPr>
        <p:txBody>
          <a:bodyPr/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572000" y="2060575"/>
            <a:ext cx="3600450" cy="252000"/>
          </a:xfrm>
        </p:spPr>
        <p:txBody>
          <a:bodyPr/>
          <a:lstStyle>
            <a:lvl1pPr algn="ct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3" name="Espace réservé du graphique 12"/>
          <p:cNvSpPr>
            <a:spLocks noGrp="1"/>
          </p:cNvSpPr>
          <p:nvPr>
            <p:ph type="chart" sz="quarter" idx="16"/>
          </p:nvPr>
        </p:nvSpPr>
        <p:spPr bwMode="gray">
          <a:xfrm>
            <a:off x="4572000" y="2420888"/>
            <a:ext cx="3600450" cy="3529062"/>
          </a:xfrm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3982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B635F365-377F-4620-A6DE-70BCBFD94B46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971550" y="2060575"/>
            <a:ext cx="7200900" cy="252000"/>
          </a:xfrm>
        </p:spPr>
        <p:txBody>
          <a:bodyPr/>
          <a:lstStyle>
            <a:lvl1pPr algn="l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8" name="Espace réservé du tableau 7"/>
          <p:cNvSpPr>
            <a:spLocks noGrp="1"/>
          </p:cNvSpPr>
          <p:nvPr>
            <p:ph type="tbl" sz="quarter" idx="16"/>
          </p:nvPr>
        </p:nvSpPr>
        <p:spPr bwMode="gray">
          <a:xfrm>
            <a:off x="971550" y="2420888"/>
            <a:ext cx="7200900" cy="3529062"/>
          </a:xfrm>
        </p:spPr>
        <p:txBody>
          <a:bodyPr tIns="540000" bIns="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7638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black">
          <a:xfrm>
            <a:off x="827088" y="904875"/>
            <a:ext cx="7345362" cy="2376000"/>
          </a:xfrm>
          <a:noFill/>
        </p:spPr>
        <p:txBody>
          <a:bodyPr lIns="0" bIns="0" anchor="b" anchorCtr="0"/>
          <a:lstStyle>
            <a:lvl1pPr algn="ctr">
              <a:lnSpc>
                <a:spcPct val="100000"/>
              </a:lnSpc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>
          <a:xfrm>
            <a:off x="0" y="6669088"/>
            <a:ext cx="430213" cy="188912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algn="l"/>
            <a:fld id="{86D56D38-296B-42F6-A96D-3E58AAFBA23A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>
          <a:xfrm>
            <a:off x="0" y="6669088"/>
            <a:ext cx="430213" cy="188911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>
          <a:xfrm>
            <a:off x="0" y="6669088"/>
            <a:ext cx="430213" cy="188912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827088" y="3461952"/>
            <a:ext cx="7345362" cy="2054611"/>
          </a:xfrm>
        </p:spPr>
        <p:txBody>
          <a:bodyPr anchor="t" anchorCtr="0"/>
          <a:lstStyle>
            <a:lvl1pPr algn="ctr"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828000" y="1627200"/>
            <a:ext cx="2520000" cy="1296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/>
            <a:fld id="{1A9D5317-4B58-467E-A75A-15AA39B1818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3528000" y="2645151"/>
            <a:ext cx="4644450" cy="3304799"/>
          </a:xfrm>
        </p:spPr>
        <p:txBody>
          <a:bodyPr anchor="t" anchorCtr="0"/>
          <a:lstStyle>
            <a:lvl1pPr marL="180000" indent="-18000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>
                <a:schemeClr val="tx2"/>
              </a:buClr>
              <a:buFont typeface="Lucida Grande"/>
              <a:buChar char=" "/>
              <a:tabLst>
                <a:tab pos="540000" algn="l"/>
              </a:tabLst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00. (tabulation) Titre du chapitre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9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gray">
          <a:xfrm>
            <a:off x="0" y="0"/>
            <a:ext cx="3430800" cy="3429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683568" y="904874"/>
            <a:ext cx="2663520" cy="2232000"/>
          </a:xfrm>
          <a:noFill/>
        </p:spPr>
        <p:txBody>
          <a:bodyPr lIns="0" bIns="0" anchor="b" anchorCtr="0"/>
          <a:lstStyle>
            <a:lvl1pPr>
              <a:lnSpc>
                <a:spcPct val="100000"/>
              </a:lnSpc>
              <a:defRPr sz="10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/>
              <a:t>00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/>
        <p:txBody>
          <a:bodyPr/>
          <a:lstStyle/>
          <a:p>
            <a:pPr algn="l"/>
            <a:fld id="{95025132-AE60-4DA0-B936-D719AB851CBD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708400" y="3050046"/>
            <a:ext cx="4464050" cy="1404000"/>
          </a:xfrm>
        </p:spPr>
        <p:txBody>
          <a:bodyPr anchor="t" anchorCtr="0"/>
          <a:lstStyle>
            <a:lvl1pPr>
              <a:spcAft>
                <a:spcPts val="0"/>
              </a:spcAft>
              <a:defRPr sz="3000" b="0">
                <a:latin typeface="+mj-lt"/>
              </a:defRPr>
            </a:lvl1pPr>
          </a:lstStyle>
          <a:p>
            <a:pPr lvl="0"/>
            <a:r>
              <a:rPr lang="fr-FR" dirty="0"/>
              <a:t>Titre du chapitre sur</a:t>
            </a:r>
            <a:br>
              <a:rPr lang="fr-FR" dirty="0"/>
            </a:br>
            <a:r>
              <a:rPr lang="fr-FR" dirty="0"/>
              <a:t>trois lignes maximum</a:t>
            </a:r>
          </a:p>
        </p:txBody>
      </p:sp>
    </p:spTree>
    <p:extLst>
      <p:ext uri="{BB962C8B-B14F-4D97-AF65-F5344CB8AC3E}">
        <p14:creationId xmlns:p14="http://schemas.microsoft.com/office/powerpoint/2010/main" val="170942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727A388A-C4E7-4144-87CE-05E5DE88B8F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971550" y="2060575"/>
            <a:ext cx="7200900" cy="3889375"/>
          </a:xfrm>
        </p:spPr>
        <p:txBody>
          <a:bodyPr/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</p:spTree>
    <p:extLst>
      <p:ext uri="{BB962C8B-B14F-4D97-AF65-F5344CB8AC3E}">
        <p14:creationId xmlns:p14="http://schemas.microsoft.com/office/powerpoint/2010/main" val="35081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11593117-4781-496B-801F-E5F094F7BDC4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49" y="904874"/>
            <a:ext cx="3348000" cy="319125"/>
          </a:xfrm>
        </p:spPr>
        <p:txBody>
          <a:bodyPr anchor="b" anchorCtr="0"/>
          <a:lstStyle>
            <a:lvl1pPr>
              <a:spcAft>
                <a:spcPts val="0"/>
              </a:spcAft>
              <a:defRPr sz="1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5"/>
          </p:nvPr>
        </p:nvSpPr>
        <p:spPr bwMode="gray">
          <a:xfrm>
            <a:off x="971549" y="1268413"/>
            <a:ext cx="3347537" cy="2376487"/>
          </a:xfrm>
          <a:solidFill>
            <a:schemeClr val="bg1">
              <a:lumMod val="95000"/>
            </a:schemeClr>
          </a:solidFill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6" hasCustomPrompt="1"/>
          </p:nvPr>
        </p:nvSpPr>
        <p:spPr bwMode="gray">
          <a:xfrm rot="16200000">
            <a:off x="3288345" y="2360758"/>
            <a:ext cx="2376000" cy="191310"/>
          </a:xfrm>
        </p:spPr>
        <p:txBody>
          <a:bodyPr/>
          <a:lstStyle>
            <a:lvl1pPr>
              <a:spcAft>
                <a:spcPts val="0"/>
              </a:spcAft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23" hasCustomPrompt="1"/>
          </p:nvPr>
        </p:nvSpPr>
        <p:spPr>
          <a:xfrm>
            <a:off x="971550" y="3789362"/>
            <a:ext cx="3348000" cy="2160587"/>
          </a:xfrm>
        </p:spPr>
        <p:txBody>
          <a:bodyPr/>
          <a:lstStyle>
            <a:lvl1pPr marL="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1pPr>
            <a:lvl2pPr marL="144000" indent="-144000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Wingdings" panose="05000000000000000000" pitchFamily="2" charset="2"/>
              <a:buChar char=""/>
              <a:defRPr sz="1200" b="0">
                <a:solidFill>
                  <a:schemeClr val="tx1"/>
                </a:solidFill>
              </a:defRPr>
            </a:lvl2pPr>
            <a:lvl3pPr marL="324000" indent="-144000">
              <a:spcBef>
                <a:spcPts val="200"/>
              </a:spcBef>
              <a:spcAft>
                <a:spcPts val="200"/>
              </a:spcAft>
              <a:buFont typeface="Tahoma" panose="020B0604030504040204" pitchFamily="34" charset="0"/>
              <a:buChar char="&gt;"/>
              <a:defRPr sz="1200" b="0">
                <a:solidFill>
                  <a:schemeClr val="tx1"/>
                </a:solidFill>
              </a:defRPr>
            </a:lvl3pPr>
            <a:lvl4pPr marL="576000" indent="-144000">
              <a:spcBef>
                <a:spcPts val="200"/>
              </a:spcBef>
              <a:spcAft>
                <a:spcPts val="200"/>
              </a:spcAft>
              <a:buClrTx/>
              <a:buFont typeface="Tahoma" panose="020B0604030504040204" pitchFamily="34" charset="0"/>
              <a:buChar char="-"/>
              <a:defRPr sz="1200" b="0">
                <a:solidFill>
                  <a:schemeClr val="tx1"/>
                </a:solidFill>
              </a:defRPr>
            </a:lvl4pPr>
            <a:lvl5pPr marL="57600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Texte courant</a:t>
            </a:r>
          </a:p>
          <a:p>
            <a:pPr lvl="1"/>
            <a:r>
              <a:rPr lang="fr-FR" dirty="0"/>
              <a:t>Texte puce de niveau 1</a:t>
            </a:r>
          </a:p>
          <a:p>
            <a:pPr lvl="2"/>
            <a:r>
              <a:rPr lang="fr-FR" dirty="0"/>
              <a:t>Texte puce de niveau 2</a:t>
            </a:r>
          </a:p>
          <a:p>
            <a:pPr lvl="3"/>
            <a:r>
              <a:rPr lang="fr-FR" dirty="0"/>
              <a:t>Texte puce de niveau 3</a:t>
            </a:r>
          </a:p>
        </p:txBody>
      </p:sp>
      <p:sp>
        <p:nvSpPr>
          <p:cNvPr id="16" name="Espace réservé du texte 6"/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4824450" y="904874"/>
            <a:ext cx="3348000" cy="319125"/>
          </a:xfrm>
        </p:spPr>
        <p:txBody>
          <a:bodyPr anchor="b" anchorCtr="0"/>
          <a:lstStyle>
            <a:lvl1pPr>
              <a:spcAft>
                <a:spcPts val="0"/>
              </a:spcAft>
              <a:defRPr sz="1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7" name="Espace réservé pour une image  10"/>
          <p:cNvSpPr>
            <a:spLocks noGrp="1"/>
          </p:cNvSpPr>
          <p:nvPr>
            <p:ph type="pic" sz="quarter" idx="25"/>
          </p:nvPr>
        </p:nvSpPr>
        <p:spPr bwMode="gray">
          <a:xfrm>
            <a:off x="4824450" y="1268413"/>
            <a:ext cx="3347537" cy="2376487"/>
          </a:xfrm>
          <a:solidFill>
            <a:schemeClr val="bg1">
              <a:lumMod val="95000"/>
            </a:schemeClr>
          </a:solidFill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9" name="Espace réservé du texte 12"/>
          <p:cNvSpPr>
            <a:spLocks noGrp="1"/>
          </p:cNvSpPr>
          <p:nvPr>
            <p:ph type="body" sz="quarter" idx="26" hasCustomPrompt="1"/>
          </p:nvPr>
        </p:nvSpPr>
        <p:spPr bwMode="gray">
          <a:xfrm rot="16200000">
            <a:off x="7141246" y="2360757"/>
            <a:ext cx="2376000" cy="191310"/>
          </a:xfrm>
        </p:spPr>
        <p:txBody>
          <a:bodyPr/>
          <a:lstStyle>
            <a:lvl1pPr>
              <a:spcAft>
                <a:spcPts val="0"/>
              </a:spcAft>
              <a:defRPr sz="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© </a:t>
            </a:r>
            <a:r>
              <a:rPr lang="fr-FR" dirty="0" err="1"/>
              <a:t>Inria</a:t>
            </a:r>
            <a:r>
              <a:rPr lang="fr-FR" dirty="0"/>
              <a:t> / photo Prénom Nom </a:t>
            </a:r>
          </a:p>
        </p:txBody>
      </p:sp>
      <p:sp>
        <p:nvSpPr>
          <p:cNvPr id="24" name="Espace réservé du texte 7"/>
          <p:cNvSpPr>
            <a:spLocks noGrp="1"/>
          </p:cNvSpPr>
          <p:nvPr>
            <p:ph type="body" sz="quarter" idx="27" hasCustomPrompt="1"/>
          </p:nvPr>
        </p:nvSpPr>
        <p:spPr>
          <a:xfrm>
            <a:off x="4824451" y="3789362"/>
            <a:ext cx="3348000" cy="2160587"/>
          </a:xfrm>
        </p:spPr>
        <p:txBody>
          <a:bodyPr/>
          <a:lstStyle>
            <a:lvl1pPr marL="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1pPr>
            <a:lvl2pPr marL="144000" indent="-144000">
              <a:spcBef>
                <a:spcPts val="200"/>
              </a:spcBef>
              <a:spcAft>
                <a:spcPts val="200"/>
              </a:spcAft>
              <a:buClr>
                <a:schemeClr val="bg2"/>
              </a:buClr>
              <a:buFont typeface="Wingdings" panose="05000000000000000000" pitchFamily="2" charset="2"/>
              <a:buChar char=""/>
              <a:defRPr sz="1200" b="0">
                <a:solidFill>
                  <a:schemeClr val="tx1"/>
                </a:solidFill>
              </a:defRPr>
            </a:lvl2pPr>
            <a:lvl3pPr marL="324000" indent="-144000">
              <a:spcBef>
                <a:spcPts val="200"/>
              </a:spcBef>
              <a:spcAft>
                <a:spcPts val="200"/>
              </a:spcAft>
              <a:buFont typeface="Tahoma" panose="020B0604030504040204" pitchFamily="34" charset="0"/>
              <a:buChar char="&gt;"/>
              <a:defRPr sz="1200" b="0">
                <a:solidFill>
                  <a:schemeClr val="tx1"/>
                </a:solidFill>
              </a:defRPr>
            </a:lvl3pPr>
            <a:lvl4pPr marL="576000" indent="-144000">
              <a:spcBef>
                <a:spcPts val="200"/>
              </a:spcBef>
              <a:spcAft>
                <a:spcPts val="200"/>
              </a:spcAft>
              <a:buClrTx/>
              <a:buFont typeface="Tahoma" panose="020B0604030504040204" pitchFamily="34" charset="0"/>
              <a:buChar char="-"/>
              <a:defRPr sz="1200" b="0">
                <a:solidFill>
                  <a:schemeClr val="tx1"/>
                </a:solidFill>
              </a:defRPr>
            </a:lvl4pPr>
            <a:lvl5pPr marL="576000">
              <a:spcBef>
                <a:spcPts val="200"/>
              </a:spcBef>
              <a:spcAft>
                <a:spcPts val="200"/>
              </a:spcAft>
              <a:defRPr sz="12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/>
              <a:t>Texte courant</a:t>
            </a:r>
          </a:p>
          <a:p>
            <a:pPr lvl="1"/>
            <a:r>
              <a:rPr lang="fr-FR" dirty="0"/>
              <a:t>Texte puce de niveau 1</a:t>
            </a:r>
          </a:p>
          <a:p>
            <a:pPr lvl="2"/>
            <a:r>
              <a:rPr lang="fr-FR" dirty="0"/>
              <a:t>Texte puce de niveau 2</a:t>
            </a:r>
          </a:p>
          <a:p>
            <a:pPr lvl="3"/>
            <a:r>
              <a:rPr lang="fr-FR" dirty="0"/>
              <a:t>Texte puce de niveau 3</a:t>
            </a:r>
          </a:p>
        </p:txBody>
      </p:sp>
    </p:spTree>
    <p:extLst>
      <p:ext uri="{BB962C8B-B14F-4D97-AF65-F5344CB8AC3E}">
        <p14:creationId xmlns:p14="http://schemas.microsoft.com/office/powerpoint/2010/main" val="326498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, contenu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08FC0D6A-5031-49AD-BF43-4E5FEAC87745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971550" y="2060575"/>
            <a:ext cx="3348000" cy="3889375"/>
          </a:xfrm>
        </p:spPr>
        <p:txBody>
          <a:bodyPr/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572000" y="2060575"/>
            <a:ext cx="3600450" cy="252000"/>
          </a:xfrm>
        </p:spPr>
        <p:txBody>
          <a:bodyPr/>
          <a:lstStyle>
            <a:lvl1pPr algn="ctr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3" name="Espace réservé du graphique 12"/>
          <p:cNvSpPr>
            <a:spLocks noGrp="1"/>
          </p:cNvSpPr>
          <p:nvPr>
            <p:ph type="chart" sz="quarter" idx="16"/>
          </p:nvPr>
        </p:nvSpPr>
        <p:spPr bwMode="gray">
          <a:xfrm>
            <a:off x="4572000" y="2420888"/>
            <a:ext cx="3600450" cy="3529062"/>
          </a:xfrm>
        </p:spPr>
        <p:txBody>
          <a:bodyPr tIns="54000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66747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fr-FR" noProof="0" dirty="0"/>
              <a:t>Surtitre optionnel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l"/>
            <a:fld id="{B635F365-377F-4620-A6DE-70BCBFD94B46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971550" y="828000"/>
            <a:ext cx="7200900" cy="1080000"/>
          </a:xfrm>
        </p:spPr>
        <p:txBody>
          <a:bodyPr/>
          <a:lstStyle>
            <a:lvl1pPr>
              <a:spcAft>
                <a:spcPts val="0"/>
              </a:spcAft>
              <a:defRPr sz="33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971550" y="2060575"/>
            <a:ext cx="7200900" cy="252000"/>
          </a:xfrm>
        </p:spPr>
        <p:txBody>
          <a:bodyPr/>
          <a:lstStyle>
            <a:lvl1pPr algn="l">
              <a:defRPr sz="1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fr-FR" dirty="0"/>
              <a:t>Titre</a:t>
            </a:r>
          </a:p>
        </p:txBody>
      </p:sp>
      <p:sp>
        <p:nvSpPr>
          <p:cNvPr id="8" name="Espace réservé du tableau 7"/>
          <p:cNvSpPr>
            <a:spLocks noGrp="1"/>
          </p:cNvSpPr>
          <p:nvPr>
            <p:ph type="tbl" sz="quarter" idx="16"/>
          </p:nvPr>
        </p:nvSpPr>
        <p:spPr bwMode="gray">
          <a:xfrm>
            <a:off x="971550" y="2420888"/>
            <a:ext cx="7200900" cy="3529062"/>
          </a:xfrm>
        </p:spPr>
        <p:txBody>
          <a:bodyPr tIns="540000" bIns="0" anchor="ctr" anchorCtr="0"/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621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blackWhite">
          <a:xfrm>
            <a:off x="432000" y="432000"/>
            <a:ext cx="8280000" cy="561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black">
          <a:xfrm>
            <a:off x="827088" y="904875"/>
            <a:ext cx="7345362" cy="2376000"/>
          </a:xfrm>
          <a:noFill/>
        </p:spPr>
        <p:txBody>
          <a:bodyPr lIns="0" bIns="0" anchor="b" anchorCtr="0"/>
          <a:lstStyle>
            <a:lvl1pPr algn="ctr">
              <a:lnSpc>
                <a:spcPct val="100000"/>
              </a:lnSpc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8"/>
          </p:nvPr>
        </p:nvSpPr>
        <p:spPr bwMode="gray">
          <a:xfrm>
            <a:off x="0" y="6669088"/>
            <a:ext cx="430213" cy="188912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algn="l"/>
            <a:fld id="{86D56D38-296B-42F6-A96D-3E58AAFBA23A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9"/>
          </p:nvPr>
        </p:nvSpPr>
        <p:spPr bwMode="gray">
          <a:xfrm>
            <a:off x="0" y="6669088"/>
            <a:ext cx="430213" cy="188911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0"/>
          </p:nvPr>
        </p:nvSpPr>
        <p:spPr bwMode="gray">
          <a:xfrm>
            <a:off x="0" y="6669088"/>
            <a:ext cx="430213" cy="188912"/>
          </a:xfrm>
        </p:spPr>
        <p:txBody>
          <a:bodyPr/>
          <a:lstStyle>
            <a:lvl1pPr>
              <a:defRPr sz="100">
                <a:solidFill>
                  <a:schemeClr val="bg2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827088" y="3461952"/>
            <a:ext cx="7345362" cy="2054611"/>
          </a:xfrm>
        </p:spPr>
        <p:txBody>
          <a:bodyPr anchor="t" anchorCtr="0"/>
          <a:lstStyle>
            <a:lvl1pPr algn="ctr">
              <a:spcAft>
                <a:spcPts val="0"/>
              </a:spcAft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Texte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9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0" y="0"/>
            <a:ext cx="3430800" cy="4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432000" cy="3430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 userDrawn="1"/>
        </p:nvSpPr>
        <p:spPr bwMode="gray">
          <a:xfrm>
            <a:off x="3430800" y="0"/>
            <a:ext cx="5713200" cy="43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0" y="3430800"/>
            <a:ext cx="432000" cy="342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0" y="6048000"/>
            <a:ext cx="9144000" cy="81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8712000" y="-1"/>
            <a:ext cx="432000" cy="6857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419475" y="0"/>
            <a:ext cx="5724525" cy="427038"/>
          </a:xfrm>
          <a:prstGeom prst="rect">
            <a:avLst/>
          </a:prstGeom>
        </p:spPr>
        <p:txBody>
          <a:bodyPr vert="horz" lIns="108000" tIns="0" rIns="0" bIns="0" rtlCol="0" anchor="ctr" anchorCtr="0">
            <a:noAutofit/>
          </a:bodyPr>
          <a:lstStyle/>
          <a:p>
            <a:r>
              <a:rPr lang="fr-FR" noProof="0" dirty="0"/>
              <a:t>Surtitre optionnel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971550" y="2060574"/>
            <a:ext cx="7200900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10521" y="6381327"/>
            <a:ext cx="2692477" cy="288000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txBody>
          <a:bodyPr vert="horz" lIns="0" tIns="0" rIns="0" bIns="0" rtlCol="0" anchor="b" anchorCtr="0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fld id="{B9D8F81F-395D-4BFA-A2D9-045967F09413}" type="datetime1">
              <a:rPr lang="fr-FR" smtClean="0"/>
              <a:pPr algn="l"/>
              <a:t>10/11/2020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580129" y="6381327"/>
            <a:ext cx="108000" cy="28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900" b="0" cap="none" baseline="0">
                <a:solidFill>
                  <a:schemeClr val="tx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0214" y="6381327"/>
            <a:ext cx="144000" cy="287761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0" cap="all" baseline="0">
                <a:solidFill>
                  <a:schemeClr val="tx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0" r:id="rId2"/>
    <p:sldLayoutId id="2147483672" r:id="rId3"/>
    <p:sldLayoutId id="2147483671" r:id="rId4"/>
    <p:sldLayoutId id="2147483673" r:id="rId5"/>
    <p:sldLayoutId id="2147483674" r:id="rId6"/>
    <p:sldLayoutId id="2147483675" r:id="rId7"/>
    <p:sldLayoutId id="2147483676" r:id="rId8"/>
    <p:sldLayoutId id="2147483680" r:id="rId9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1200" b="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600" b="1" kern="1200" cap="none" baseline="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chemeClr val="bg2"/>
        </a:buClr>
        <a:buSzPct val="100000"/>
        <a:buFont typeface="Wingdings" panose="05000000000000000000" pitchFamily="2" charset="2"/>
        <a:buChar char="l"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324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chemeClr val="bg2"/>
        </a:buClr>
        <a:buSzPct val="100000"/>
        <a:buFont typeface="Tahoma" panose="020B0604030504040204" pitchFamily="34" charset="0"/>
        <a:buChar char="&gt;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Tx/>
        <a:buSzPct val="100000"/>
        <a:buFont typeface="Tahoma" panose="020B060403050404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gray">
          <a:xfrm>
            <a:off x="3430800" y="0"/>
            <a:ext cx="5713200" cy="4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0" y="3430800"/>
            <a:ext cx="432000" cy="342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0" y="6048000"/>
            <a:ext cx="9144000" cy="81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8712000" y="-1"/>
            <a:ext cx="432000" cy="6857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419475" y="0"/>
            <a:ext cx="5724525" cy="427038"/>
          </a:xfrm>
          <a:prstGeom prst="rect">
            <a:avLst/>
          </a:prstGeom>
        </p:spPr>
        <p:txBody>
          <a:bodyPr vert="horz" lIns="108000" tIns="0" rIns="0" bIns="0" rtlCol="0" anchor="ctr" anchorCtr="0">
            <a:noAutofit/>
          </a:bodyPr>
          <a:lstStyle/>
          <a:p>
            <a:r>
              <a:rPr lang="fr-FR" noProof="0" dirty="0"/>
              <a:t>Surtitre optionnel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971550" y="2060574"/>
            <a:ext cx="7200900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10521" y="6381327"/>
            <a:ext cx="2692477" cy="288000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txBody>
          <a:bodyPr vert="horz" lIns="0" tIns="0" rIns="0" bIns="0" rtlCol="0" anchor="b" anchorCtr="0">
            <a:noAutofit/>
          </a:bodyPr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pPr algn="l"/>
            <a:fld id="{B9D8F81F-395D-4BFA-A2D9-045967F09413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580129" y="6381327"/>
            <a:ext cx="108000" cy="28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900" b="0" cap="none" baseline="0">
                <a:solidFill>
                  <a:schemeClr val="bg1"/>
                </a:solidFill>
              </a:defRPr>
            </a:lvl1pPr>
          </a:lstStyle>
          <a:p>
            <a:pPr algn="ctr"/>
            <a:r>
              <a:rPr lang="fr-FR" dirty="0"/>
              <a:t>-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0214" y="6381327"/>
            <a:ext cx="144000" cy="287761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0" cap="all" baseline="0">
                <a:solidFill>
                  <a:schemeClr val="bg1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12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600" b="1" kern="1200" cap="none" baseline="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chemeClr val="bg2"/>
        </a:buClr>
        <a:buSzPct val="100000"/>
        <a:buFont typeface="Wingdings" panose="05000000000000000000" pitchFamily="2" charset="2"/>
        <a:buChar char="l"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324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chemeClr val="bg2"/>
        </a:buClr>
        <a:buSzPct val="100000"/>
        <a:buFont typeface="Tahoma" panose="020B0604030504040204" pitchFamily="34" charset="0"/>
        <a:buChar char="&gt;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Tx/>
        <a:buSzPct val="100000"/>
        <a:buFont typeface="Tahoma" panose="020B060403050404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0" y="0"/>
            <a:ext cx="3430800" cy="4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432000" cy="3430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419475" y="0"/>
            <a:ext cx="5724525" cy="427038"/>
          </a:xfrm>
          <a:prstGeom prst="rect">
            <a:avLst/>
          </a:prstGeom>
        </p:spPr>
        <p:txBody>
          <a:bodyPr vert="horz" lIns="108000" tIns="0" rIns="0" bIns="0" rtlCol="0" anchor="ctr" anchorCtr="0">
            <a:noAutofit/>
          </a:bodyPr>
          <a:lstStyle/>
          <a:p>
            <a:r>
              <a:rPr lang="fr-FR" noProof="0" dirty="0"/>
              <a:t>Surtitre optionnel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971550" y="2060574"/>
            <a:ext cx="7200900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Sous-titre de niveau 1</a:t>
            </a:r>
          </a:p>
          <a:p>
            <a:pPr lvl="1"/>
            <a:r>
              <a:rPr lang="fr-FR" noProof="0" dirty="0"/>
              <a:t>Texte courant</a:t>
            </a:r>
          </a:p>
          <a:p>
            <a:pPr lvl="2"/>
            <a:r>
              <a:rPr lang="fr-FR" noProof="0" dirty="0"/>
              <a:t>Texte puce de niveau 1</a:t>
            </a:r>
          </a:p>
          <a:p>
            <a:pPr lvl="3"/>
            <a:r>
              <a:rPr lang="fr-FR" noProof="0" dirty="0"/>
              <a:t>Texte puce de niveau 2</a:t>
            </a:r>
          </a:p>
          <a:p>
            <a:pPr lvl="4"/>
            <a:r>
              <a:rPr lang="fr-FR" noProof="0" dirty="0"/>
              <a:t>Texte puce de niveau 3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10521" y="6381327"/>
            <a:ext cx="2692477" cy="288000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txBody>
          <a:bodyPr vert="horz" lIns="0" tIns="0" rIns="0" bIns="0" rtlCol="0" anchor="b" anchorCtr="0">
            <a:noAutofit/>
          </a:bodyPr>
          <a:lstStyle>
            <a:lvl1pPr algn="ctr">
              <a:defRPr sz="900">
                <a:solidFill>
                  <a:schemeClr val="bg2"/>
                </a:solidFill>
              </a:defRPr>
            </a:lvl1pPr>
          </a:lstStyle>
          <a:p>
            <a:pPr algn="l"/>
            <a:fld id="{B9D8F81F-395D-4BFA-A2D9-045967F09413}" type="datetime1">
              <a:rPr lang="fr-FR" smtClean="0"/>
              <a:pPr algn="l"/>
              <a:t>10/11/2020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580129" y="6381327"/>
            <a:ext cx="108000" cy="28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900" b="0" cap="none" baseline="0">
                <a:solidFill>
                  <a:schemeClr val="bg2"/>
                </a:solidFill>
              </a:defRPr>
            </a:lvl1pPr>
          </a:lstStyle>
          <a:p>
            <a:pPr algn="ctr"/>
            <a:r>
              <a:rPr lang="fr-FR"/>
              <a:t>-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430214" y="6381327"/>
            <a:ext cx="144000" cy="287761"/>
          </a:xfrm>
          <a:prstGeom prst="rect">
            <a:avLst/>
          </a:prstGeom>
          <a:ln>
            <a:solidFill>
              <a:schemeClr val="bg1">
                <a:alpha val="0"/>
              </a:schemeClr>
            </a:solidFill>
          </a:ln>
        </p:spPr>
        <p:txBody>
          <a:bodyPr vert="horz" lIns="0" tIns="0" rIns="0" bIns="0" rtlCol="0" anchor="b" anchorCtr="0">
            <a:noAutofit/>
          </a:bodyPr>
          <a:lstStyle>
            <a:lvl1pPr algn="l">
              <a:defRPr sz="900" b="0" cap="all" baseline="0">
                <a:solidFill>
                  <a:schemeClr val="bg2"/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432000" y="6048000"/>
            <a:ext cx="8280000" cy="0"/>
          </a:xfrm>
          <a:prstGeom prst="line">
            <a:avLst/>
          </a:prstGeom>
          <a:ln w="6350">
            <a:solidFill>
              <a:schemeClr val="tx2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838" y="6240717"/>
            <a:ext cx="1162068" cy="40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3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None/>
        <a:defRPr sz="1200" b="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600" b="1" kern="1200" cap="none" baseline="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SzPct val="100000"/>
        <a:buFont typeface="Arial" panose="020B060402020202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chemeClr val="bg2"/>
        </a:buClr>
        <a:buSzPct val="100000"/>
        <a:buFont typeface="Wingdings" panose="05000000000000000000" pitchFamily="2" charset="2"/>
        <a:buChar char="l"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324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chemeClr val="bg2"/>
        </a:buClr>
        <a:buSzPct val="100000"/>
        <a:buFont typeface="Tahoma" panose="020B0604030504040204" pitchFamily="34" charset="0"/>
        <a:buChar char="&gt;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44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Tx/>
        <a:buSzPct val="100000"/>
        <a:buFont typeface="Tahoma" panose="020B0604030504040204" pitchFamily="34" charset="0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uillaume-larcheveque-a140a782/" TargetMode="External"/><Relationship Id="rId2" Type="http://schemas.openxmlformats.org/officeDocument/2006/relationships/hyperlink" Target="https://rmod.inria.fr/web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hyperlink" Target="https://www.linkedin.com/in/cyril-ferlico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oki.lille.inria.fr/" TargetMode="External"/><Relationship Id="rId2" Type="http://schemas.openxmlformats.org/officeDocument/2006/relationships/hyperlink" Target="https://www.linkedin.com/in/julien-decaudin-52aa441a1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view/bonus-research-group/" TargetMode="External"/><Relationship Id="rId2" Type="http://schemas.openxmlformats.org/officeDocument/2006/relationships/hyperlink" Target="https://www.linkedin.com/in/omar-abdelkafi-378aa616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linkedin.com/in/allex-oliveira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linkedin.com/in/odalric-ambrym-maillard-18456757/?originalSubdomain=fr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08400" y="3049200"/>
            <a:ext cx="4680024" cy="2467363"/>
          </a:xfrm>
        </p:spPr>
        <p:txBody>
          <a:bodyPr/>
          <a:lstStyle/>
          <a:p>
            <a:r>
              <a:rPr lang="fr-FR" dirty="0"/>
              <a:t>Book startups </a:t>
            </a:r>
            <a:r>
              <a:rPr lang="fr-FR" dirty="0" err="1"/>
              <a:t>deeptech</a:t>
            </a:r>
            <a:br>
              <a:rPr lang="fr-FR" dirty="0"/>
            </a:br>
            <a:r>
              <a:rPr lang="fr-FR" sz="3600" b="1" dirty="0" err="1"/>
              <a:t>Cofounders</a:t>
            </a:r>
            <a:r>
              <a:rPr lang="fr-FR" sz="3600" b="1" dirty="0"/>
              <a:t> </a:t>
            </a:r>
            <a:r>
              <a:rPr lang="fr-FR" sz="3600" b="1" dirty="0" err="1"/>
              <a:t>wanted</a:t>
            </a:r>
            <a:r>
              <a:rPr lang="fr-FR" sz="3600" b="1" dirty="0"/>
              <a:t>!</a:t>
            </a: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 err="1"/>
              <a:t>Inria</a:t>
            </a:r>
            <a:r>
              <a:rPr lang="fr-FR" dirty="0"/>
              <a:t> Lille – Nord Europe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algn="l"/>
            <a:fld id="{7C6A7D7F-67E6-4658-A971-E0BBCA442A02}" type="datetime1">
              <a:rPr lang="fr-FR" smtClean="0"/>
              <a:t>10/11/2020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ctr"/>
            <a:r>
              <a:rPr lang="fr-FR"/>
              <a:t>-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393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#1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21"/>
          </p:nvPr>
        </p:nvSpPr>
        <p:spPr>
          <a:xfrm>
            <a:off x="3708400" y="2060848"/>
            <a:ext cx="4464050" cy="1404000"/>
          </a:xfrm>
        </p:spPr>
        <p:txBody>
          <a:bodyPr/>
          <a:lstStyle/>
          <a:p>
            <a:r>
              <a:rPr lang="fr-FR" sz="3600" dirty="0"/>
              <a:t>Projets accompagnés par </a:t>
            </a:r>
            <a:r>
              <a:rPr lang="fr-FR" sz="3600" dirty="0" err="1"/>
              <a:t>Inria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694760" y="3461534"/>
            <a:ext cx="47656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Société non créée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Porteurs de projet au profil scientifique (ingénieur, chercheur)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En recherche de cofondateurs/associés</a:t>
            </a:r>
          </a:p>
        </p:txBody>
      </p:sp>
    </p:spTree>
    <p:extLst>
      <p:ext uri="{BB962C8B-B14F-4D97-AF65-F5344CB8AC3E}">
        <p14:creationId xmlns:p14="http://schemas.microsoft.com/office/powerpoint/2010/main" val="134207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1" y="620688"/>
            <a:ext cx="331236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4000" b="1" dirty="0" err="1">
                <a:solidFill>
                  <a:srgbClr val="E63312"/>
                </a:solidFill>
              </a:rPr>
              <a:t>Codaxis</a:t>
            </a:r>
            <a:endParaRPr lang="fr-FR" sz="4000" dirty="0">
              <a:solidFill>
                <a:srgbClr val="002060"/>
              </a:solidFill>
            </a:endParaRP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Equipe de recherche </a:t>
            </a:r>
            <a:r>
              <a:rPr lang="fr-FR" dirty="0">
                <a:solidFill>
                  <a:srgbClr val="002060"/>
                </a:solidFill>
              </a:rPr>
              <a:t>: </a:t>
            </a:r>
            <a:r>
              <a:rPr lang="fr-FR" dirty="0">
                <a:solidFill>
                  <a:srgbClr val="002060"/>
                </a:solidFill>
                <a:hlinkClick r:id="rId2"/>
              </a:rPr>
              <a:t>Rmod</a:t>
            </a:r>
            <a:endParaRPr lang="fr-FR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Technologie/expertise </a:t>
            </a:r>
            <a:r>
              <a:rPr lang="fr-FR" b="1" dirty="0" err="1">
                <a:solidFill>
                  <a:srgbClr val="E63312"/>
                </a:solidFill>
              </a:rPr>
              <a:t>Inria</a:t>
            </a:r>
            <a:r>
              <a:rPr lang="fr-FR" b="1" dirty="0">
                <a:solidFill>
                  <a:srgbClr val="E63312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: génie logiciel</a:t>
            </a: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Accompagnement en cours </a:t>
            </a:r>
            <a:r>
              <a:rPr lang="fr-FR" dirty="0">
                <a:solidFill>
                  <a:srgbClr val="002060"/>
                </a:solidFill>
              </a:rPr>
              <a:t>: en cours de création et de recherche de fonds</a:t>
            </a:r>
          </a:p>
        </p:txBody>
      </p:sp>
      <p:sp>
        <p:nvSpPr>
          <p:cNvPr id="2" name="Rectangle 1"/>
          <p:cNvSpPr/>
          <p:nvPr/>
        </p:nvSpPr>
        <p:spPr>
          <a:xfrm>
            <a:off x="613191" y="1292567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rgbClr val="E63312"/>
                </a:solidFill>
              </a:rPr>
              <a:t>Fondateurs</a:t>
            </a:r>
            <a:r>
              <a:rPr lang="fr-FR" dirty="0">
                <a:solidFill>
                  <a:srgbClr val="002060"/>
                </a:solidFill>
              </a:rPr>
              <a:t> : </a:t>
            </a:r>
            <a:r>
              <a:rPr lang="fr-FR" dirty="0">
                <a:solidFill>
                  <a:srgbClr val="002060"/>
                </a:solidFill>
                <a:hlinkClick r:id="rId3"/>
              </a:rPr>
              <a:t>Guillaume </a:t>
            </a:r>
            <a:r>
              <a:rPr lang="fr-FR" dirty="0" err="1">
                <a:solidFill>
                  <a:srgbClr val="002060"/>
                </a:solidFill>
                <a:hlinkClick r:id="rId3"/>
              </a:rPr>
              <a:t>Larcheveque</a:t>
            </a:r>
            <a:r>
              <a:rPr lang="fr-FR" dirty="0">
                <a:solidFill>
                  <a:srgbClr val="002060"/>
                </a:solidFill>
                <a:hlinkClick r:id="rId3"/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(ingénieur), </a:t>
            </a:r>
            <a:r>
              <a:rPr lang="fr-FR" dirty="0">
                <a:solidFill>
                  <a:srgbClr val="002060"/>
                </a:solidFill>
                <a:hlinkClick r:id="rId4"/>
              </a:rPr>
              <a:t>Cyril </a:t>
            </a:r>
            <a:r>
              <a:rPr lang="fr-FR" dirty="0" err="1">
                <a:solidFill>
                  <a:srgbClr val="002060"/>
                </a:solidFill>
                <a:hlinkClick r:id="rId4"/>
              </a:rPr>
              <a:t>Ferlicot</a:t>
            </a:r>
            <a:r>
              <a:rPr lang="fr-FR" dirty="0">
                <a:solidFill>
                  <a:srgbClr val="002060"/>
                </a:solidFill>
                <a:hlinkClick r:id="rId4"/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(ingénieur)</a:t>
            </a: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Sujet</a:t>
            </a:r>
            <a:r>
              <a:rPr lang="fr-FR" dirty="0">
                <a:solidFill>
                  <a:srgbClr val="002060"/>
                </a:solidFill>
              </a:rPr>
              <a:t> : solution de cartographie interactive pour les systèmes d’information des banques et assurances.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1" y="5085184"/>
            <a:ext cx="777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rgbClr val="E63312"/>
                </a:solidFill>
              </a:rPr>
              <a:t>Recherche d’associés/salariés </a:t>
            </a:r>
            <a:r>
              <a:rPr lang="fr-FR" dirty="0">
                <a:solidFill>
                  <a:srgbClr val="002060"/>
                </a:solidFill>
              </a:rPr>
              <a:t>: profil business </a:t>
            </a:r>
            <a:r>
              <a:rPr lang="fr-FR" dirty="0" err="1">
                <a:solidFill>
                  <a:srgbClr val="002060"/>
                </a:solidFill>
              </a:rPr>
              <a:t>developer</a:t>
            </a:r>
            <a:r>
              <a:rPr lang="fr-FR" dirty="0">
                <a:solidFill>
                  <a:srgbClr val="002060"/>
                </a:solidFill>
              </a:rPr>
              <a:t>, marketing</a:t>
            </a: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Site internet </a:t>
            </a:r>
            <a:r>
              <a:rPr lang="fr-FR" dirty="0">
                <a:solidFill>
                  <a:srgbClr val="002060"/>
                </a:solidFill>
              </a:rPr>
              <a:t>: https://codaxis.net/</a:t>
            </a:r>
          </a:p>
        </p:txBody>
      </p:sp>
      <p:pic>
        <p:nvPicPr>
          <p:cNvPr id="1032" name="Picture 8" descr="https://lh4.googleusercontent.com/U8zApwvptE7KEhTGiZE-JO5xuqblJWnqk43FeAeuMQfrl2NWE8pl8KUMrtKcNYRPrcEdG3NOASOdzB8NtFEKKiuKGA2Bnc43aou51lcysD_8gt9jWSb2gBzTtgD9ebwEcuhV1xsi44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924944"/>
            <a:ext cx="338861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94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1" y="620688"/>
            <a:ext cx="309634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4000" b="1" dirty="0" err="1">
                <a:solidFill>
                  <a:srgbClr val="E63312"/>
                </a:solidFill>
              </a:rPr>
              <a:t>Aureax</a:t>
            </a:r>
            <a:endParaRPr lang="fr-FR" sz="4000" dirty="0">
              <a:solidFill>
                <a:srgbClr val="002060"/>
              </a:solidFill>
            </a:endParaRP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1561" y="1268760"/>
            <a:ext cx="41764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rgbClr val="E63312"/>
                </a:solidFill>
              </a:rPr>
              <a:t>Fondateur</a:t>
            </a:r>
            <a:r>
              <a:rPr lang="fr-FR" dirty="0">
                <a:solidFill>
                  <a:srgbClr val="002060"/>
                </a:solidFill>
              </a:rPr>
              <a:t> : </a:t>
            </a:r>
            <a:r>
              <a:rPr lang="fr-FR" dirty="0">
                <a:solidFill>
                  <a:srgbClr val="002060"/>
                </a:solidFill>
                <a:hlinkClick r:id="rId2"/>
              </a:rPr>
              <a:t>Julien Decaudin </a:t>
            </a:r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Sujet</a:t>
            </a:r>
            <a:r>
              <a:rPr lang="fr-FR" dirty="0">
                <a:solidFill>
                  <a:srgbClr val="002060"/>
                </a:solidFill>
              </a:rPr>
              <a:t> : bracelet de navigation </a:t>
            </a:r>
            <a:r>
              <a:rPr lang="fr-FR" dirty="0" err="1">
                <a:solidFill>
                  <a:srgbClr val="002060"/>
                </a:solidFill>
              </a:rPr>
              <a:t>turn</a:t>
            </a:r>
            <a:r>
              <a:rPr lang="fr-FR" dirty="0">
                <a:solidFill>
                  <a:srgbClr val="002060"/>
                </a:solidFill>
              </a:rPr>
              <a:t>-by-</a:t>
            </a:r>
            <a:r>
              <a:rPr lang="fr-FR" dirty="0" err="1">
                <a:solidFill>
                  <a:srgbClr val="002060"/>
                </a:solidFill>
              </a:rPr>
              <a:t>turn</a:t>
            </a:r>
            <a:r>
              <a:rPr lang="fr-FR" dirty="0">
                <a:solidFill>
                  <a:srgbClr val="002060"/>
                </a:solidFill>
              </a:rPr>
              <a:t> pour les cyclistes basé sur l’</a:t>
            </a:r>
            <a:r>
              <a:rPr lang="fr-FR" dirty="0" err="1">
                <a:solidFill>
                  <a:srgbClr val="002060"/>
                </a:solidFill>
              </a:rPr>
              <a:t>haptique</a:t>
            </a:r>
            <a:r>
              <a:rPr lang="fr-FR" dirty="0">
                <a:solidFill>
                  <a:srgbClr val="002060"/>
                </a:solidFill>
              </a:rPr>
              <a:t> (sens du toucher)</a:t>
            </a:r>
          </a:p>
        </p:txBody>
      </p:sp>
      <p:sp>
        <p:nvSpPr>
          <p:cNvPr id="6" name="Rectangle 5"/>
          <p:cNvSpPr/>
          <p:nvPr/>
        </p:nvSpPr>
        <p:spPr>
          <a:xfrm>
            <a:off x="615406" y="4863764"/>
            <a:ext cx="79170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rgbClr val="E63312"/>
                </a:solidFill>
              </a:rPr>
              <a:t>Accompagnement en cours </a:t>
            </a:r>
            <a:r>
              <a:rPr lang="fr-FR" dirty="0">
                <a:solidFill>
                  <a:srgbClr val="002060"/>
                </a:solidFill>
              </a:rPr>
              <a:t>: analyse de marché et positionnement en cours / Prototype en cours de réalisation.</a:t>
            </a: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Recherche de cofondateurs </a:t>
            </a:r>
            <a:r>
              <a:rPr lang="fr-FR" dirty="0">
                <a:solidFill>
                  <a:srgbClr val="002060"/>
                </a:solidFill>
              </a:rPr>
              <a:t>: profil business </a:t>
            </a:r>
            <a:r>
              <a:rPr lang="fr-FR" dirty="0" err="1">
                <a:solidFill>
                  <a:srgbClr val="002060"/>
                </a:solidFill>
              </a:rPr>
              <a:t>developer</a:t>
            </a:r>
            <a:r>
              <a:rPr lang="fr-FR" dirty="0">
                <a:solidFill>
                  <a:srgbClr val="002060"/>
                </a:solidFill>
              </a:rPr>
              <a:t>, marketing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607766" y="2896669"/>
            <a:ext cx="468009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rgbClr val="E63312"/>
                </a:solidFill>
              </a:rPr>
              <a:t>Equipe de recherche </a:t>
            </a:r>
            <a:r>
              <a:rPr lang="fr-FR" dirty="0">
                <a:solidFill>
                  <a:srgbClr val="002060"/>
                </a:solidFill>
              </a:rPr>
              <a:t>: </a:t>
            </a:r>
            <a:r>
              <a:rPr lang="fr-FR" dirty="0" err="1">
                <a:solidFill>
                  <a:srgbClr val="002060"/>
                </a:solidFill>
                <a:hlinkClick r:id="rId3"/>
              </a:rPr>
              <a:t>Loki</a:t>
            </a:r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Scientific </a:t>
            </a:r>
            <a:r>
              <a:rPr lang="fr-FR" b="1" dirty="0" err="1">
                <a:solidFill>
                  <a:srgbClr val="E63312"/>
                </a:solidFill>
              </a:rPr>
              <a:t>advisor</a:t>
            </a:r>
            <a:r>
              <a:rPr lang="fr-FR" b="1" dirty="0">
                <a:solidFill>
                  <a:srgbClr val="E63312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: Thomas </a:t>
            </a:r>
            <a:r>
              <a:rPr lang="fr-FR" dirty="0" err="1">
                <a:solidFill>
                  <a:srgbClr val="002060"/>
                </a:solidFill>
              </a:rPr>
              <a:t>Piertzak</a:t>
            </a:r>
            <a:endParaRPr lang="fr-FR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Technologie/expertise </a:t>
            </a:r>
            <a:r>
              <a:rPr lang="fr-FR" b="1" dirty="0" err="1">
                <a:solidFill>
                  <a:srgbClr val="E63312"/>
                </a:solidFill>
              </a:rPr>
              <a:t>Inria</a:t>
            </a:r>
            <a:r>
              <a:rPr lang="fr-FR" b="1" dirty="0">
                <a:solidFill>
                  <a:srgbClr val="E63312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: </a:t>
            </a:r>
          </a:p>
          <a:p>
            <a:pPr algn="just"/>
            <a:r>
              <a:rPr lang="fr-FR" dirty="0">
                <a:solidFill>
                  <a:srgbClr val="002060"/>
                </a:solidFill>
              </a:rPr>
              <a:t>Interaction Homme-Machine, </a:t>
            </a:r>
            <a:r>
              <a:rPr lang="fr-FR" dirty="0" err="1">
                <a:solidFill>
                  <a:srgbClr val="002060"/>
                </a:solidFill>
              </a:rPr>
              <a:t>haptique</a:t>
            </a:r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5287863" y="1552572"/>
            <a:ext cx="2880320" cy="2472079"/>
            <a:chOff x="5501018" y="2469089"/>
            <a:chExt cx="2916328" cy="2475022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2477"/>
            <a:stretch/>
          </p:blipFill>
          <p:spPr>
            <a:xfrm>
              <a:off x="6005074" y="2469089"/>
              <a:ext cx="1512162" cy="1569778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688" t="19266"/>
            <a:stretch/>
          </p:blipFill>
          <p:spPr>
            <a:xfrm>
              <a:off x="5501018" y="4038867"/>
              <a:ext cx="2916328" cy="9052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4580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620688"/>
            <a:ext cx="388843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4000" b="1" dirty="0" err="1">
                <a:solidFill>
                  <a:srgbClr val="E63312"/>
                </a:solidFill>
              </a:rPr>
              <a:t>ImprEvo</a:t>
            </a:r>
            <a:endParaRPr lang="fr-FR" sz="4000" b="1" dirty="0">
              <a:solidFill>
                <a:srgbClr val="E63312"/>
              </a:solidFill>
            </a:endParaRP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297797"/>
            <a:ext cx="78488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b="1" dirty="0">
                <a:solidFill>
                  <a:srgbClr val="E63312"/>
                </a:solidFill>
              </a:rPr>
              <a:t>Fondateur</a:t>
            </a:r>
            <a:r>
              <a:rPr lang="fr-FR" sz="1600" dirty="0">
                <a:solidFill>
                  <a:srgbClr val="002060"/>
                </a:solidFill>
              </a:rPr>
              <a:t> : </a:t>
            </a:r>
            <a:r>
              <a:rPr lang="fr-FR" sz="1600" dirty="0">
                <a:solidFill>
                  <a:srgbClr val="002060"/>
                </a:solidFill>
                <a:hlinkClick r:id="rId2"/>
              </a:rPr>
              <a:t>Omar </a:t>
            </a:r>
            <a:r>
              <a:rPr lang="fr-FR" sz="1600" dirty="0" err="1">
                <a:solidFill>
                  <a:srgbClr val="002060"/>
                </a:solidFill>
                <a:hlinkClick r:id="rId2"/>
              </a:rPr>
              <a:t>Abdelkafi</a:t>
            </a:r>
            <a:endParaRPr lang="fr-FR" sz="1600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algn="just"/>
            <a:r>
              <a:rPr lang="fr-FR" sz="1600" b="1" dirty="0">
                <a:solidFill>
                  <a:srgbClr val="E63312"/>
                </a:solidFill>
              </a:rPr>
              <a:t>Sujet</a:t>
            </a:r>
            <a:r>
              <a:rPr lang="fr-FR" sz="1600" dirty="0">
                <a:solidFill>
                  <a:srgbClr val="002060"/>
                </a:solidFill>
              </a:rPr>
              <a:t> : solution qui permet d’optimiser la rétention via le canal de l'email marketing grâce à l’évolution artificielle, afin d’affiner et de mettre a jour en temps réel votre connaissance client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1560" y="494116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b="1" dirty="0">
                <a:solidFill>
                  <a:srgbClr val="E63312"/>
                </a:solidFill>
              </a:rPr>
              <a:t>Recherche de cofondateurs </a:t>
            </a:r>
            <a:r>
              <a:rPr lang="fr-FR" sz="1600" dirty="0">
                <a:solidFill>
                  <a:srgbClr val="002060"/>
                </a:solidFill>
              </a:rPr>
              <a:t>: profil business </a:t>
            </a:r>
            <a:r>
              <a:rPr lang="fr-FR" sz="1600" dirty="0" err="1">
                <a:solidFill>
                  <a:srgbClr val="002060"/>
                </a:solidFill>
              </a:rPr>
              <a:t>developer</a:t>
            </a:r>
            <a:r>
              <a:rPr lang="fr-FR" sz="1600" dirty="0">
                <a:solidFill>
                  <a:srgbClr val="002060"/>
                </a:solidFill>
              </a:rPr>
              <a:t>, marketing digital</a:t>
            </a:r>
          </a:p>
          <a:p>
            <a:pPr algn="just"/>
            <a:r>
              <a:rPr lang="fr-FR" sz="1600" b="1" dirty="0">
                <a:solidFill>
                  <a:srgbClr val="E63312"/>
                </a:solidFill>
              </a:rPr>
              <a:t>Recrutement de collaborateurs </a:t>
            </a:r>
            <a:r>
              <a:rPr lang="fr-FR" sz="1600" dirty="0">
                <a:solidFill>
                  <a:srgbClr val="002060"/>
                </a:solidFill>
              </a:rPr>
              <a:t>: profil développeur web / web </a:t>
            </a:r>
            <a:r>
              <a:rPr lang="fr-FR" sz="1600" dirty="0" err="1">
                <a:solidFill>
                  <a:srgbClr val="002060"/>
                </a:solidFill>
              </a:rPr>
              <a:t>analytics</a:t>
            </a:r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6943" y="2708920"/>
            <a:ext cx="43924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b="1" dirty="0">
                <a:solidFill>
                  <a:srgbClr val="E63312"/>
                </a:solidFill>
              </a:rPr>
              <a:t>Equipe de recherche </a:t>
            </a:r>
            <a:r>
              <a:rPr lang="fr-FR" sz="1600" dirty="0">
                <a:solidFill>
                  <a:srgbClr val="002060"/>
                </a:solidFill>
              </a:rPr>
              <a:t>: </a:t>
            </a:r>
            <a:r>
              <a:rPr lang="fr-FR" sz="1600" dirty="0">
                <a:solidFill>
                  <a:srgbClr val="002060"/>
                </a:solidFill>
                <a:hlinkClick r:id="rId3"/>
              </a:rPr>
              <a:t>Bonus</a:t>
            </a:r>
            <a:endParaRPr lang="fr-FR" sz="1600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algn="just"/>
            <a:r>
              <a:rPr lang="fr-FR" sz="1600" b="1" dirty="0">
                <a:solidFill>
                  <a:srgbClr val="E63312"/>
                </a:solidFill>
              </a:rPr>
              <a:t>Technologie/expertise </a:t>
            </a:r>
            <a:r>
              <a:rPr lang="fr-FR" sz="1600" b="1" dirty="0" err="1">
                <a:solidFill>
                  <a:srgbClr val="E63312"/>
                </a:solidFill>
              </a:rPr>
              <a:t>Inria</a:t>
            </a:r>
            <a:r>
              <a:rPr lang="fr-FR" sz="1600" b="1" dirty="0">
                <a:solidFill>
                  <a:srgbClr val="E63312"/>
                </a:solidFill>
              </a:rPr>
              <a:t> </a:t>
            </a:r>
            <a:r>
              <a:rPr lang="fr-FR" sz="1600" dirty="0">
                <a:solidFill>
                  <a:srgbClr val="002060"/>
                </a:solidFill>
              </a:rPr>
              <a:t>: évolution artificielle et recherche opérationnelle</a:t>
            </a:r>
          </a:p>
          <a:p>
            <a:pPr algn="just"/>
            <a:endParaRPr lang="fr-FR" sz="1600" dirty="0">
              <a:solidFill>
                <a:srgbClr val="002060"/>
              </a:solidFill>
            </a:endParaRPr>
          </a:p>
          <a:p>
            <a:pPr algn="just"/>
            <a:r>
              <a:rPr lang="fr-FR" sz="1600" b="1" dirty="0">
                <a:solidFill>
                  <a:srgbClr val="E63312"/>
                </a:solidFill>
              </a:rPr>
              <a:t>Accompagnement en cours </a:t>
            </a:r>
            <a:r>
              <a:rPr lang="fr-FR" sz="1600" dirty="0">
                <a:solidFill>
                  <a:srgbClr val="002060"/>
                </a:solidFill>
              </a:rPr>
              <a:t>: analyse de marché et positionnement en cours / Prototype en cours de réalisation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65" b="26071"/>
          <a:stretch/>
        </p:blipFill>
        <p:spPr>
          <a:xfrm>
            <a:off x="5580112" y="2432602"/>
            <a:ext cx="2413666" cy="242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49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620688"/>
            <a:ext cx="36004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4000" b="1" dirty="0" err="1">
                <a:solidFill>
                  <a:srgbClr val="E63312"/>
                </a:solidFill>
              </a:rPr>
              <a:t>Pharo</a:t>
            </a:r>
            <a:r>
              <a:rPr lang="fr-FR" sz="4000" b="1" dirty="0">
                <a:solidFill>
                  <a:srgbClr val="E63312"/>
                </a:solidFill>
              </a:rPr>
              <a:t> 4 IoT</a:t>
            </a: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Equipe de recherche </a:t>
            </a:r>
            <a:r>
              <a:rPr lang="fr-FR" dirty="0">
                <a:solidFill>
                  <a:srgbClr val="002060"/>
                </a:solidFill>
              </a:rPr>
              <a:t>: </a:t>
            </a:r>
            <a:r>
              <a:rPr lang="fr-FR" dirty="0" err="1">
                <a:solidFill>
                  <a:srgbClr val="384257"/>
                </a:solidFill>
              </a:rPr>
              <a:t>Rmod</a:t>
            </a:r>
            <a:endParaRPr lang="fr-FR" dirty="0">
              <a:solidFill>
                <a:srgbClr val="384257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Technologie/expertise </a:t>
            </a:r>
            <a:r>
              <a:rPr lang="fr-FR" b="1" dirty="0" err="1">
                <a:solidFill>
                  <a:srgbClr val="E63312"/>
                </a:solidFill>
              </a:rPr>
              <a:t>Inria</a:t>
            </a:r>
            <a:r>
              <a:rPr lang="fr-FR" b="1" dirty="0">
                <a:solidFill>
                  <a:srgbClr val="E63312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: </a:t>
            </a:r>
          </a:p>
          <a:p>
            <a:pPr algn="just"/>
            <a:r>
              <a:rPr lang="fr-FR" dirty="0">
                <a:solidFill>
                  <a:srgbClr val="002060"/>
                </a:solidFill>
              </a:rPr>
              <a:t>génie logiciel</a:t>
            </a: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Accompagnement en cours </a:t>
            </a:r>
            <a:r>
              <a:rPr lang="fr-FR" dirty="0">
                <a:solidFill>
                  <a:srgbClr val="002060"/>
                </a:solidFill>
              </a:rPr>
              <a:t>: travail autour du différenciateur technologique, définition de la proposition de valeur.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297797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rgbClr val="E63312"/>
                </a:solidFill>
              </a:rPr>
              <a:t>Fondateur</a:t>
            </a:r>
            <a:r>
              <a:rPr lang="fr-FR" dirty="0">
                <a:solidFill>
                  <a:srgbClr val="002060"/>
                </a:solidFill>
              </a:rPr>
              <a:t> : </a:t>
            </a:r>
            <a:r>
              <a:rPr lang="fr-FR" dirty="0" err="1">
                <a:solidFill>
                  <a:srgbClr val="002060"/>
                </a:solidFill>
                <a:hlinkClick r:id="rId2"/>
              </a:rPr>
              <a:t>Allex</a:t>
            </a:r>
            <a:r>
              <a:rPr lang="fr-FR" dirty="0">
                <a:solidFill>
                  <a:srgbClr val="002060"/>
                </a:solidFill>
                <a:hlinkClick r:id="rId2"/>
              </a:rPr>
              <a:t> Oliveira</a:t>
            </a:r>
            <a:endParaRPr lang="fr-FR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algn="just"/>
            <a:r>
              <a:rPr lang="fr-FR" b="1" dirty="0">
                <a:solidFill>
                  <a:srgbClr val="E63312"/>
                </a:solidFill>
              </a:rPr>
              <a:t>Sujet</a:t>
            </a:r>
            <a:r>
              <a:rPr lang="fr-FR" dirty="0">
                <a:solidFill>
                  <a:srgbClr val="002060"/>
                </a:solidFill>
              </a:rPr>
              <a:t> : solution IoT pour connecter les machines industrielles historiques (non connectées jusqu’alors) aux plateformes </a:t>
            </a:r>
            <a:r>
              <a:rPr lang="fr-FR" dirty="0" err="1">
                <a:solidFill>
                  <a:srgbClr val="002060"/>
                </a:solidFill>
              </a:rPr>
              <a:t>IoT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60" y="5230941"/>
            <a:ext cx="6893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rgbClr val="E63312"/>
                </a:solidFill>
              </a:rPr>
              <a:t>Recherche de cofondateurs </a:t>
            </a:r>
            <a:r>
              <a:rPr lang="fr-FR" dirty="0">
                <a:solidFill>
                  <a:srgbClr val="002060"/>
                </a:solidFill>
              </a:rPr>
              <a:t>: profil expérimenté dans le secteur de l’Industrie / profil business </a:t>
            </a:r>
            <a:r>
              <a:rPr lang="fr-FR" dirty="0" err="1">
                <a:solidFill>
                  <a:srgbClr val="002060"/>
                </a:solidFill>
              </a:rPr>
              <a:t>development</a:t>
            </a:r>
            <a:r>
              <a:rPr lang="fr-FR" dirty="0">
                <a:solidFill>
                  <a:srgbClr val="002060"/>
                </a:solidFill>
              </a:rPr>
              <a:t> / profil marketing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76510"/>
            <a:ext cx="3672408" cy="2376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6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620688"/>
            <a:ext cx="38884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4000" b="1" dirty="0" err="1">
                <a:solidFill>
                  <a:srgbClr val="E63312"/>
                </a:solidFill>
              </a:rPr>
              <a:t>WeGarden</a:t>
            </a:r>
            <a:endParaRPr lang="fr-FR" sz="4000" b="1" dirty="0">
              <a:solidFill>
                <a:srgbClr val="E63312"/>
              </a:solidFill>
            </a:endParaRPr>
          </a:p>
          <a:p>
            <a:pPr algn="just"/>
            <a:endParaRPr lang="fr-FR" b="1" dirty="0">
              <a:solidFill>
                <a:srgbClr val="E63312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  <a:p>
            <a:pPr algn="just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1700" y="1268760"/>
            <a:ext cx="78587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b="1" dirty="0">
                <a:solidFill>
                  <a:srgbClr val="E63312"/>
                </a:solidFill>
              </a:rPr>
              <a:t>Conseiller scientifique </a:t>
            </a:r>
            <a:r>
              <a:rPr lang="fr-FR" sz="1600" dirty="0">
                <a:solidFill>
                  <a:srgbClr val="002060"/>
                </a:solidFill>
              </a:rPr>
              <a:t>: </a:t>
            </a:r>
            <a:r>
              <a:rPr lang="fr-FR" sz="1600" dirty="0" err="1">
                <a:solidFill>
                  <a:srgbClr val="002060"/>
                </a:solidFill>
                <a:hlinkClick r:id="rId2"/>
              </a:rPr>
              <a:t>Odalric</a:t>
            </a:r>
            <a:r>
              <a:rPr lang="fr-FR" sz="1600" dirty="0">
                <a:solidFill>
                  <a:srgbClr val="002060"/>
                </a:solidFill>
                <a:hlinkClick r:id="rId2"/>
              </a:rPr>
              <a:t> Maillard</a:t>
            </a:r>
            <a:endParaRPr lang="fr-FR" sz="1600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algn="just"/>
            <a:r>
              <a:rPr lang="fr-FR" sz="1600" b="1" dirty="0">
                <a:solidFill>
                  <a:srgbClr val="E63312"/>
                </a:solidFill>
              </a:rPr>
              <a:t>Sujet</a:t>
            </a:r>
            <a:r>
              <a:rPr lang="fr-FR" sz="1600" dirty="0">
                <a:solidFill>
                  <a:srgbClr val="002060"/>
                </a:solidFill>
              </a:rPr>
              <a:t> : Solution de machine </a:t>
            </a:r>
            <a:r>
              <a:rPr lang="fr-FR" sz="1600" dirty="0" err="1">
                <a:solidFill>
                  <a:srgbClr val="002060"/>
                </a:solidFill>
              </a:rPr>
              <a:t>learning</a:t>
            </a:r>
            <a:r>
              <a:rPr lang="fr-FR" sz="1600" dirty="0">
                <a:solidFill>
                  <a:srgbClr val="002060"/>
                </a:solidFill>
              </a:rPr>
              <a:t> pour l’expérimentation et l'apprentissage collaboratif dans l'agriculture de conservation à destination des particuliers et des petites structures agricoles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1701" y="5423461"/>
            <a:ext cx="78587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b="1" dirty="0">
                <a:solidFill>
                  <a:srgbClr val="E63312"/>
                </a:solidFill>
              </a:rPr>
              <a:t>Recherche de fondateurs </a:t>
            </a:r>
            <a:r>
              <a:rPr lang="fr-FR" sz="1600" dirty="0">
                <a:solidFill>
                  <a:srgbClr val="002060"/>
                </a:solidFill>
              </a:rPr>
              <a:t>: profil business </a:t>
            </a:r>
            <a:r>
              <a:rPr lang="fr-FR" sz="1600" dirty="0" err="1">
                <a:solidFill>
                  <a:srgbClr val="002060"/>
                </a:solidFill>
              </a:rPr>
              <a:t>developer</a:t>
            </a:r>
            <a:r>
              <a:rPr lang="fr-FR" sz="1600" dirty="0">
                <a:solidFill>
                  <a:srgbClr val="002060"/>
                </a:solidFill>
              </a:rPr>
              <a:t>, marketing</a:t>
            </a:r>
          </a:p>
          <a:p>
            <a:pPr algn="just"/>
            <a:r>
              <a:rPr lang="fr-FR" sz="1600" b="1" dirty="0">
                <a:solidFill>
                  <a:srgbClr val="E63312"/>
                </a:solidFill>
              </a:rPr>
              <a:t>Recrutement collaborateurs </a:t>
            </a:r>
            <a:r>
              <a:rPr lang="fr-FR" sz="1600" dirty="0">
                <a:solidFill>
                  <a:srgbClr val="002060"/>
                </a:solidFill>
              </a:rPr>
              <a:t>: profil développeur full-</a:t>
            </a:r>
            <a:r>
              <a:rPr lang="fr-FR" sz="1600" dirty="0" err="1">
                <a:solidFill>
                  <a:srgbClr val="002060"/>
                </a:solidFill>
              </a:rPr>
              <a:t>stack</a:t>
            </a:r>
            <a:r>
              <a:rPr lang="fr-FR" sz="1600" dirty="0">
                <a:solidFill>
                  <a:srgbClr val="002060"/>
                </a:solidFill>
              </a:rPr>
              <a:t> </a:t>
            </a:r>
            <a:r>
              <a:rPr lang="fr-FR" sz="1600" dirty="0" err="1">
                <a:solidFill>
                  <a:srgbClr val="002060"/>
                </a:solidFill>
              </a:rPr>
              <a:t>Unity</a:t>
            </a:r>
            <a:r>
              <a:rPr lang="fr-FR" sz="1600" dirty="0">
                <a:solidFill>
                  <a:srgbClr val="002060"/>
                </a:solidFill>
              </a:rPr>
              <a:t> et Cassandra</a:t>
            </a:r>
          </a:p>
        </p:txBody>
      </p:sp>
      <p:pic>
        <p:nvPicPr>
          <p:cNvPr id="1026" name="Picture 2" descr="Conseils sur les pratiques de conservation des sols – CDA – L'agriculture de  demai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30"/>
          <a:stretch/>
        </p:blipFill>
        <p:spPr bwMode="auto">
          <a:xfrm>
            <a:off x="4788024" y="2564904"/>
            <a:ext cx="3240360" cy="2670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560" y="2792113"/>
            <a:ext cx="40046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600" b="1" dirty="0">
                <a:solidFill>
                  <a:srgbClr val="E63312"/>
                </a:solidFill>
              </a:rPr>
              <a:t>Equipe de recherche </a:t>
            </a:r>
            <a:r>
              <a:rPr lang="fr-FR" sz="1600" dirty="0">
                <a:solidFill>
                  <a:srgbClr val="002060"/>
                </a:solidFill>
              </a:rPr>
              <a:t>: </a:t>
            </a:r>
            <a:r>
              <a:rPr lang="fr-FR" sz="1600" dirty="0" err="1">
                <a:solidFill>
                  <a:srgbClr val="002060"/>
                </a:solidFill>
              </a:rPr>
              <a:t>Sequel</a:t>
            </a:r>
            <a:endParaRPr lang="fr-FR" sz="1600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algn="just"/>
            <a:r>
              <a:rPr lang="fr-FR" sz="1600" b="1" dirty="0">
                <a:solidFill>
                  <a:srgbClr val="E63312"/>
                </a:solidFill>
              </a:rPr>
              <a:t>Technologie/expertise </a:t>
            </a:r>
            <a:r>
              <a:rPr lang="fr-FR" sz="1600" b="1" dirty="0" err="1">
                <a:solidFill>
                  <a:srgbClr val="E63312"/>
                </a:solidFill>
              </a:rPr>
              <a:t>Inria</a:t>
            </a:r>
            <a:r>
              <a:rPr lang="fr-FR" sz="1600" b="1" dirty="0">
                <a:solidFill>
                  <a:srgbClr val="E63312"/>
                </a:solidFill>
              </a:rPr>
              <a:t> </a:t>
            </a:r>
            <a:r>
              <a:rPr lang="fr-FR" sz="1600" dirty="0">
                <a:solidFill>
                  <a:srgbClr val="002060"/>
                </a:solidFill>
              </a:rPr>
              <a:t>:</a:t>
            </a:r>
          </a:p>
          <a:p>
            <a:pPr algn="just"/>
            <a:r>
              <a:rPr lang="fr-FR" sz="1600" dirty="0">
                <a:solidFill>
                  <a:srgbClr val="002060"/>
                </a:solidFill>
              </a:rPr>
              <a:t>apprentissage séquentiel, machine </a:t>
            </a:r>
            <a:r>
              <a:rPr lang="fr-FR" sz="1600" dirty="0" err="1">
                <a:solidFill>
                  <a:srgbClr val="002060"/>
                </a:solidFill>
              </a:rPr>
              <a:t>learning</a:t>
            </a:r>
            <a:endParaRPr lang="fr-FR" sz="1600" dirty="0">
              <a:solidFill>
                <a:srgbClr val="002060"/>
              </a:solidFill>
            </a:endParaRPr>
          </a:p>
          <a:p>
            <a:pPr algn="just"/>
            <a:endParaRPr lang="fr-FR" sz="1600" dirty="0">
              <a:solidFill>
                <a:srgbClr val="002060"/>
              </a:solidFill>
            </a:endParaRPr>
          </a:p>
          <a:p>
            <a:pPr algn="just"/>
            <a:r>
              <a:rPr lang="fr-FR" sz="1600" b="1" dirty="0">
                <a:solidFill>
                  <a:srgbClr val="E63312"/>
                </a:solidFill>
              </a:rPr>
              <a:t>Accompagnement en cours </a:t>
            </a:r>
            <a:r>
              <a:rPr lang="fr-FR" sz="1600" dirty="0">
                <a:solidFill>
                  <a:srgbClr val="002060"/>
                </a:solidFill>
              </a:rPr>
              <a:t>: analyse de marché et positionnement en cours / Prototype en cours de réalisation</a:t>
            </a:r>
          </a:p>
        </p:txBody>
      </p:sp>
    </p:spTree>
    <p:extLst>
      <p:ext uri="{BB962C8B-B14F-4D97-AF65-F5344CB8AC3E}">
        <p14:creationId xmlns:p14="http://schemas.microsoft.com/office/powerpoint/2010/main" val="892996785"/>
      </p:ext>
    </p:extLst>
  </p:cSld>
  <p:clrMapOvr>
    <a:masterClrMapping/>
  </p:clrMapOvr>
</p:sld>
</file>

<file path=ppt/theme/theme1.xml><?xml version="1.0" encoding="utf-8"?>
<a:theme xmlns:a="http://schemas.openxmlformats.org/drawingml/2006/main" name="INRIA_Fond_1">
  <a:themeElements>
    <a:clrScheme name="INRIA">
      <a:dk1>
        <a:sysClr val="windowText" lastClr="000000"/>
      </a:dk1>
      <a:lt1>
        <a:sysClr val="window" lastClr="FFFFFF"/>
      </a:lt1>
      <a:dk2>
        <a:srgbClr val="384257"/>
      </a:dk2>
      <a:lt2>
        <a:srgbClr val="E63312"/>
      </a:lt2>
      <a:accent1>
        <a:srgbClr val="FFCD1C"/>
      </a:accent1>
      <a:accent2>
        <a:srgbClr val="76154C"/>
      </a:accent2>
      <a:accent3>
        <a:srgbClr val="F07E26"/>
      </a:accent3>
      <a:accent4>
        <a:srgbClr val="95C11F"/>
      </a:accent4>
      <a:accent5>
        <a:srgbClr val="1488CA"/>
      </a:accent5>
      <a:accent6>
        <a:srgbClr val="6561A9"/>
      </a:accent6>
      <a:hlink>
        <a:srgbClr val="000000"/>
      </a:hlink>
      <a:folHlink>
        <a:srgbClr val="000000"/>
      </a:folHlink>
    </a:clrScheme>
    <a:fontScheme name="Inria">
      <a:majorFont>
        <a:latin typeface="Inria Serif"/>
        <a:ea typeface=""/>
        <a:cs typeface=""/>
      </a:majorFont>
      <a:minorFont>
        <a:latin typeface="Inri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ria_4-3_FR_v2_logo_typo" id="{6EB5C088-FC92-FC4F-9C18-E46015B6E81F}" vid="{ED7AC08E-17E5-154B-B2C2-E76CEB5FA716}"/>
    </a:ext>
  </a:extLst>
</a:theme>
</file>

<file path=ppt/theme/theme2.xml><?xml version="1.0" encoding="utf-8"?>
<a:theme xmlns:a="http://schemas.openxmlformats.org/drawingml/2006/main" name="INRIA_Fond_2">
  <a:themeElements>
    <a:clrScheme name="INRIA">
      <a:dk1>
        <a:sysClr val="windowText" lastClr="000000"/>
      </a:dk1>
      <a:lt1>
        <a:sysClr val="window" lastClr="FFFFFF"/>
      </a:lt1>
      <a:dk2>
        <a:srgbClr val="384257"/>
      </a:dk2>
      <a:lt2>
        <a:srgbClr val="E63312"/>
      </a:lt2>
      <a:accent1>
        <a:srgbClr val="FFCD1C"/>
      </a:accent1>
      <a:accent2>
        <a:srgbClr val="76154C"/>
      </a:accent2>
      <a:accent3>
        <a:srgbClr val="F07E26"/>
      </a:accent3>
      <a:accent4>
        <a:srgbClr val="95C11F"/>
      </a:accent4>
      <a:accent5>
        <a:srgbClr val="1488CA"/>
      </a:accent5>
      <a:accent6>
        <a:srgbClr val="6561A9"/>
      </a:accent6>
      <a:hlink>
        <a:srgbClr val="000000"/>
      </a:hlink>
      <a:folHlink>
        <a:srgbClr val="000000"/>
      </a:folHlink>
    </a:clrScheme>
    <a:fontScheme name="Inria">
      <a:majorFont>
        <a:latin typeface="Inria Serif"/>
        <a:ea typeface=""/>
        <a:cs typeface=""/>
      </a:majorFont>
      <a:minorFont>
        <a:latin typeface="Inri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ria_4-3_FR_v2_logo_typo" id="{6EB5C088-FC92-FC4F-9C18-E46015B6E81F}" vid="{A019E265-9A7C-6A44-91F5-8644B1815CBC}"/>
    </a:ext>
  </a:extLst>
</a:theme>
</file>

<file path=ppt/theme/theme3.xml><?xml version="1.0" encoding="utf-8"?>
<a:theme xmlns:a="http://schemas.openxmlformats.org/drawingml/2006/main" name="INRIA_Fond_3">
  <a:themeElements>
    <a:clrScheme name="INRIA">
      <a:dk1>
        <a:sysClr val="windowText" lastClr="000000"/>
      </a:dk1>
      <a:lt1>
        <a:sysClr val="window" lastClr="FFFFFF"/>
      </a:lt1>
      <a:dk2>
        <a:srgbClr val="384257"/>
      </a:dk2>
      <a:lt2>
        <a:srgbClr val="E63312"/>
      </a:lt2>
      <a:accent1>
        <a:srgbClr val="FFCD1C"/>
      </a:accent1>
      <a:accent2>
        <a:srgbClr val="76154C"/>
      </a:accent2>
      <a:accent3>
        <a:srgbClr val="F07E26"/>
      </a:accent3>
      <a:accent4>
        <a:srgbClr val="95C11F"/>
      </a:accent4>
      <a:accent5>
        <a:srgbClr val="1488CA"/>
      </a:accent5>
      <a:accent6>
        <a:srgbClr val="6561A9"/>
      </a:accent6>
      <a:hlink>
        <a:srgbClr val="000000"/>
      </a:hlink>
      <a:folHlink>
        <a:srgbClr val="000000"/>
      </a:folHlink>
    </a:clrScheme>
    <a:fontScheme name="Inria">
      <a:majorFont>
        <a:latin typeface="Inria Serif"/>
        <a:ea typeface=""/>
        <a:cs typeface=""/>
      </a:majorFont>
      <a:minorFont>
        <a:latin typeface="Inri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ria_4-3_FR_v2_logo_typo" id="{6EB5C088-FC92-FC4F-9C18-E46015B6E81F}" vid="{A389CE7C-4250-2346-908A-45E220D33FC4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Inria_4-3_2019</Template>
  <TotalTime>3818</TotalTime>
  <Words>424</Words>
  <Application>Microsoft Office PowerPoint</Application>
  <PresentationFormat>Affichage à l'écran (4:3)</PresentationFormat>
  <Paragraphs>85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7</vt:i4>
      </vt:variant>
    </vt:vector>
  </HeadingPairs>
  <TitlesOfParts>
    <vt:vector size="17" baseType="lpstr">
      <vt:lpstr>Arial</vt:lpstr>
      <vt:lpstr>Calibri</vt:lpstr>
      <vt:lpstr>Inria Sans</vt:lpstr>
      <vt:lpstr>Inria Serif</vt:lpstr>
      <vt:lpstr>Lucida Grande</vt:lpstr>
      <vt:lpstr>Tahoma</vt:lpstr>
      <vt:lpstr>Wingdings</vt:lpstr>
      <vt:lpstr>INRIA_Fond_1</vt:lpstr>
      <vt:lpstr>INRIA_Fond_2</vt:lpstr>
      <vt:lpstr>INRIA_Fond_3</vt:lpstr>
      <vt:lpstr>Book startups deeptech Cofounders wanted!   Inria Lille – Nord Europe</vt:lpstr>
      <vt:lpstr>#1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INRIA</Manager>
  <Company>INRIA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subject>INRIA</dc:subject>
  <dc:creator>Laurie Barbarin</dc:creator>
  <cp:lastModifiedBy>Laurie Barbarin</cp:lastModifiedBy>
  <cp:revision>108</cp:revision>
  <dcterms:created xsi:type="dcterms:W3CDTF">2020-05-11T13:28:33Z</dcterms:created>
  <dcterms:modified xsi:type="dcterms:W3CDTF">2020-11-10T15:33:06Z</dcterms:modified>
</cp:coreProperties>
</file>